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2"/>
  </p:notesMasterIdLst>
  <p:sldIdLst>
    <p:sldId id="261" r:id="rId6"/>
    <p:sldId id="271" r:id="rId7"/>
    <p:sldId id="291" r:id="rId8"/>
    <p:sldId id="308" r:id="rId9"/>
    <p:sldId id="309" r:id="rId10"/>
    <p:sldId id="321" r:id="rId11"/>
    <p:sldId id="307" r:id="rId12"/>
    <p:sldId id="312" r:id="rId13"/>
    <p:sldId id="313" r:id="rId14"/>
    <p:sldId id="319" r:id="rId15"/>
    <p:sldId id="320" r:id="rId16"/>
    <p:sldId id="314" r:id="rId17"/>
    <p:sldId id="315" r:id="rId18"/>
    <p:sldId id="316" r:id="rId19"/>
    <p:sldId id="317" r:id="rId20"/>
    <p:sldId id="318" r:id="rId21"/>
  </p:sldIdLst>
  <p:sldSz cx="9144000" cy="5143500" type="screen16x9"/>
  <p:notesSz cx="6858000" cy="9144000"/>
  <p:embeddedFontLst>
    <p:embeddedFont>
      <p:font typeface="Noto Sans" panose="020B0502040504020204" pitchFamily="34" charset="0"/>
      <p:regular r:id="rId23"/>
      <p:bold r:id="rId24"/>
      <p:italic r:id="rId25"/>
      <p:boldItalic r:id="rId26"/>
    </p:embeddedFont>
    <p:embeddedFont>
      <p:font typeface="Noto Sans Light" panose="020B0502040504020204" pitchFamily="34" charset="0"/>
      <p:regular r:id="rId27"/>
      <p:italic r:id="rId2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AECDB79C-DE41-9331-A824-388BEA2679F5}" name="Brian Kavanagh" initials="BK" userId="S::brian.kavanagh@ice.org.uk::7aad12f6-2852-4b9b-8414-5203a1753b6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8E37E6-5AD9-9247-6D1B-67ADF6F760D7}" v="6" dt="2026-09-21T11:34:09.663"/>
    <p1510:client id="{0D728FC3-7CDF-5419-8FC9-5A813EFF686C}" v="9" dt="2026-09-22T11:43:19.908"/>
    <p1510:client id="{71D619EA-681F-BB7E-0C86-BCB9F4D89C40}" v="27" dt="2026-09-21T10:09:09.270"/>
    <p1510:client id="{734CEF28-A936-4834-A3EE-867C8EB516B6}" v="1" dt="2026-09-21T08:46:21.874"/>
    <p1510:client id="{C62E36BF-8DF5-3F47-1D64-7F265252355F}" v="4" dt="2026-09-21T13:55:22.452"/>
    <p1510:client id="{CC27E5EE-A686-2A60-05F7-0E110D0398D2}" v="2" dt="2026-09-21T11:57:55.226"/>
    <p1510:client id="{DFE6DE0D-903D-4BB1-BDC7-BA6DABB29FF5}" v="3" dt="2026-09-22T11:35:11.436"/>
    <p1510:client id="{EF8957C8-B484-4800-95DB-22A1A0AB11CD}" v="11" dt="2026-09-21T13:55:58.2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3.fntdata"/><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0D728FC3-7CDF-5419-8FC9-5A813EFF686C}"/>
    <pc:docChg chg="modSld">
      <pc:chgData name="Hannah Lorena" userId="S::hannah.lorena@ice.org.uk::3604a2f9-7937-46a1-adac-da584efe6b9b" providerId="AD" clId="Web-{0D728FC3-7CDF-5419-8FC9-5A813EFF686C}" dt="2026-09-22T11:43:19.908" v="23"/>
      <pc:docMkLst>
        <pc:docMk/>
      </pc:docMkLst>
      <pc:sldChg chg="addSp delSp">
        <pc:chgData name="Hannah Lorena" userId="S::hannah.lorena@ice.org.uk::3604a2f9-7937-46a1-adac-da584efe6b9b" providerId="AD" clId="Web-{0D728FC3-7CDF-5419-8FC9-5A813EFF686C}" dt="2026-09-22T11:43:19.908" v="23"/>
        <pc:sldMkLst>
          <pc:docMk/>
          <pc:sldMk cId="1538625955" sldId="312"/>
        </pc:sldMkLst>
        <pc:spChg chg="add">
          <ac:chgData name="Hannah Lorena" userId="S::hannah.lorena@ice.org.uk::3604a2f9-7937-46a1-adac-da584efe6b9b" providerId="AD" clId="Web-{0D728FC3-7CDF-5419-8FC9-5A813EFF686C}" dt="2026-09-22T11:43:19.908" v="23"/>
          <ac:spMkLst>
            <pc:docMk/>
            <pc:sldMk cId="1538625955" sldId="312"/>
            <ac:spMk id="6" creationId="{FAD79C41-EE92-F149-8D05-57941C782A98}"/>
          </ac:spMkLst>
        </pc:spChg>
        <pc:spChg chg="add">
          <ac:chgData name="Hannah Lorena" userId="S::hannah.lorena@ice.org.uk::3604a2f9-7937-46a1-adac-da584efe6b9b" providerId="AD" clId="Web-{0D728FC3-7CDF-5419-8FC9-5A813EFF686C}" dt="2026-09-22T11:43:19.908" v="23"/>
          <ac:spMkLst>
            <pc:docMk/>
            <pc:sldMk cId="1538625955" sldId="312"/>
            <ac:spMk id="7" creationId="{F41CAD2C-F7BF-E543-862C-02D4844F28A3}"/>
          </ac:spMkLst>
        </pc:spChg>
        <pc:spChg chg="add">
          <ac:chgData name="Hannah Lorena" userId="S::hannah.lorena@ice.org.uk::3604a2f9-7937-46a1-adac-da584efe6b9b" providerId="AD" clId="Web-{0D728FC3-7CDF-5419-8FC9-5A813EFF686C}" dt="2026-09-22T11:43:19.908" v="23"/>
          <ac:spMkLst>
            <pc:docMk/>
            <pc:sldMk cId="1538625955" sldId="312"/>
            <ac:spMk id="8" creationId="{A74CEB65-3195-5148-A574-7E5CE7622E03}"/>
          </ac:spMkLst>
        </pc:spChg>
        <pc:spChg chg="add">
          <ac:chgData name="Hannah Lorena" userId="S::hannah.lorena@ice.org.uk::3604a2f9-7937-46a1-adac-da584efe6b9b" providerId="AD" clId="Web-{0D728FC3-7CDF-5419-8FC9-5A813EFF686C}" dt="2026-09-22T11:43:19.908" v="23"/>
          <ac:spMkLst>
            <pc:docMk/>
            <pc:sldMk cId="1538625955" sldId="312"/>
            <ac:spMk id="9" creationId="{ACA19B43-89C9-A54B-AEEB-C402B4B7EF91}"/>
          </ac:spMkLst>
        </pc:spChg>
        <pc:spChg chg="add">
          <ac:chgData name="Hannah Lorena" userId="S::hannah.lorena@ice.org.uk::3604a2f9-7937-46a1-adac-da584efe6b9b" providerId="AD" clId="Web-{0D728FC3-7CDF-5419-8FC9-5A813EFF686C}" dt="2026-09-22T11:43:19.908" v="23"/>
          <ac:spMkLst>
            <pc:docMk/>
            <pc:sldMk cId="1538625955" sldId="312"/>
            <ac:spMk id="10" creationId="{54949FBB-44D3-254D-BDA9-D0D3C731AE73}"/>
          </ac:spMkLst>
        </pc:spChg>
        <pc:spChg chg="add">
          <ac:chgData name="Hannah Lorena" userId="S::hannah.lorena@ice.org.uk::3604a2f9-7937-46a1-adac-da584efe6b9b" providerId="AD" clId="Web-{0D728FC3-7CDF-5419-8FC9-5A813EFF686C}" dt="2026-09-22T11:43:19.908" v="23"/>
          <ac:spMkLst>
            <pc:docMk/>
            <pc:sldMk cId="1538625955" sldId="312"/>
            <ac:spMk id="12" creationId="{F5C798C5-5AEC-7F46-7C3A-7B65D012D5F9}"/>
          </ac:spMkLst>
        </pc:spChg>
        <pc:spChg chg="add del">
          <ac:chgData name="Hannah Lorena" userId="S::hannah.lorena@ice.org.uk::3604a2f9-7937-46a1-adac-da584efe6b9b" providerId="AD" clId="Web-{0D728FC3-7CDF-5419-8FC9-5A813EFF686C}" dt="2026-09-22T11:43:08.048" v="19"/>
          <ac:spMkLst>
            <pc:docMk/>
            <pc:sldMk cId="1538625955" sldId="312"/>
            <ac:spMk id="23" creationId="{FAD79C41-EE92-F149-8D05-57941C782A98}"/>
          </ac:spMkLst>
        </pc:spChg>
        <pc:spChg chg="add del">
          <ac:chgData name="Hannah Lorena" userId="S::hannah.lorena@ice.org.uk::3604a2f9-7937-46a1-adac-da584efe6b9b" providerId="AD" clId="Web-{0D728FC3-7CDF-5419-8FC9-5A813EFF686C}" dt="2026-09-22T11:43:08.048" v="18"/>
          <ac:spMkLst>
            <pc:docMk/>
            <pc:sldMk cId="1538625955" sldId="312"/>
            <ac:spMk id="24" creationId="{F41CAD2C-F7BF-E543-862C-02D4844F28A3}"/>
          </ac:spMkLst>
        </pc:spChg>
        <pc:spChg chg="del">
          <ac:chgData name="Hannah Lorena" userId="S::hannah.lorena@ice.org.uk::3604a2f9-7937-46a1-adac-da584efe6b9b" providerId="AD" clId="Web-{0D728FC3-7CDF-5419-8FC9-5A813EFF686C}" dt="2026-09-22T11:43:08.048" v="17"/>
          <ac:spMkLst>
            <pc:docMk/>
            <pc:sldMk cId="1538625955" sldId="312"/>
            <ac:spMk id="25" creationId="{A74CEB65-3195-5148-A574-7E5CE7622E03}"/>
          </ac:spMkLst>
        </pc:spChg>
        <pc:spChg chg="add del">
          <ac:chgData name="Hannah Lorena" userId="S::hannah.lorena@ice.org.uk::3604a2f9-7937-46a1-adac-da584efe6b9b" providerId="AD" clId="Web-{0D728FC3-7CDF-5419-8FC9-5A813EFF686C}" dt="2026-09-22T11:43:08.048" v="16"/>
          <ac:spMkLst>
            <pc:docMk/>
            <pc:sldMk cId="1538625955" sldId="312"/>
            <ac:spMk id="26" creationId="{ACA19B43-89C9-A54B-AEEB-C402B4B7EF91}"/>
          </ac:spMkLst>
        </pc:spChg>
        <pc:spChg chg="add del">
          <ac:chgData name="Hannah Lorena" userId="S::hannah.lorena@ice.org.uk::3604a2f9-7937-46a1-adac-da584efe6b9b" providerId="AD" clId="Web-{0D728FC3-7CDF-5419-8FC9-5A813EFF686C}" dt="2026-09-22T11:43:08.048" v="15"/>
          <ac:spMkLst>
            <pc:docMk/>
            <pc:sldMk cId="1538625955" sldId="312"/>
            <ac:spMk id="27" creationId="{54949FBB-44D3-254D-BDA9-D0D3C731AE73}"/>
          </ac:spMkLst>
        </pc:spChg>
        <pc:spChg chg="add del">
          <ac:chgData name="Hannah Lorena" userId="S::hannah.lorena@ice.org.uk::3604a2f9-7937-46a1-adac-da584efe6b9b" providerId="AD" clId="Web-{0D728FC3-7CDF-5419-8FC9-5A813EFF686C}" dt="2026-09-22T11:43:08.048" v="14"/>
          <ac:spMkLst>
            <pc:docMk/>
            <pc:sldMk cId="1538625955" sldId="312"/>
            <ac:spMk id="28" creationId="{F5C798C5-5AEC-7F46-7C3A-7B65D012D5F9}"/>
          </ac:spMkLst>
        </pc:spChg>
        <pc:picChg chg="add">
          <ac:chgData name="Hannah Lorena" userId="S::hannah.lorena@ice.org.uk::3604a2f9-7937-46a1-adac-da584efe6b9b" providerId="AD" clId="Web-{0D728FC3-7CDF-5419-8FC9-5A813EFF686C}" dt="2026-09-22T11:43:19.908" v="23"/>
          <ac:picMkLst>
            <pc:docMk/>
            <pc:sldMk cId="1538625955" sldId="312"/>
            <ac:picMk id="2" creationId="{D339B8CE-08A6-1C4B-9847-C88524E4A84C}"/>
          </ac:picMkLst>
        </pc:picChg>
        <pc:picChg chg="add">
          <ac:chgData name="Hannah Lorena" userId="S::hannah.lorena@ice.org.uk::3604a2f9-7937-46a1-adac-da584efe6b9b" providerId="AD" clId="Web-{0D728FC3-7CDF-5419-8FC9-5A813EFF686C}" dt="2026-09-22T11:43:19.908" v="23"/>
          <ac:picMkLst>
            <pc:docMk/>
            <pc:sldMk cId="1538625955" sldId="312"/>
            <ac:picMk id="3" creationId="{75853BD4-E319-2445-9C09-7A001D99634D}"/>
          </ac:picMkLst>
        </pc:picChg>
        <pc:picChg chg="add">
          <ac:chgData name="Hannah Lorena" userId="S::hannah.lorena@ice.org.uk::3604a2f9-7937-46a1-adac-da584efe6b9b" providerId="AD" clId="Web-{0D728FC3-7CDF-5419-8FC9-5A813EFF686C}" dt="2026-09-22T11:43:19.908" v="23"/>
          <ac:picMkLst>
            <pc:docMk/>
            <pc:sldMk cId="1538625955" sldId="312"/>
            <ac:picMk id="4" creationId="{6CB3A26D-4B13-4454-8EAD-35499B1E1B62}"/>
          </ac:picMkLst>
        </pc:picChg>
        <pc:picChg chg="add del">
          <ac:chgData name="Hannah Lorena" userId="S::hannah.lorena@ice.org.uk::3604a2f9-7937-46a1-adac-da584efe6b9b" providerId="AD" clId="Web-{0D728FC3-7CDF-5419-8FC9-5A813EFF686C}" dt="2026-09-22T11:43:09.970" v="22"/>
          <ac:picMkLst>
            <pc:docMk/>
            <pc:sldMk cId="1538625955" sldId="312"/>
            <ac:picMk id="11" creationId="{D339B8CE-08A6-1C4B-9847-C88524E4A84C}"/>
          </ac:picMkLst>
        </pc:picChg>
        <pc:picChg chg="add del">
          <ac:chgData name="Hannah Lorena" userId="S::hannah.lorena@ice.org.uk::3604a2f9-7937-46a1-adac-da584efe6b9b" providerId="AD" clId="Web-{0D728FC3-7CDF-5419-8FC9-5A813EFF686C}" dt="2026-09-22T11:43:09.970" v="21"/>
          <ac:picMkLst>
            <pc:docMk/>
            <pc:sldMk cId="1538625955" sldId="312"/>
            <ac:picMk id="21" creationId="{75853BD4-E319-2445-9C09-7A001D99634D}"/>
          </ac:picMkLst>
        </pc:picChg>
        <pc:picChg chg="del">
          <ac:chgData name="Hannah Lorena" userId="S::hannah.lorena@ice.org.uk::3604a2f9-7937-46a1-adac-da584efe6b9b" providerId="AD" clId="Web-{0D728FC3-7CDF-5419-8FC9-5A813EFF686C}" dt="2026-09-22T11:43:08.048" v="20"/>
          <ac:picMkLst>
            <pc:docMk/>
            <pc:sldMk cId="1538625955" sldId="312"/>
            <ac:picMk id="22" creationId="{6CB3A26D-4B13-4454-8EAD-35499B1E1B62}"/>
          </ac:picMkLst>
        </pc:picChg>
      </pc:sldChg>
    </pc:docChg>
  </pc:docChgLst>
  <pc:docChgLst>
    <pc:chgData name="Hannah Lorena" userId="3604a2f9-7937-46a1-adac-da584efe6b9b" providerId="ADAL" clId="{F4CA4056-452E-40B5-B683-68224EAB5A7F}"/>
    <pc:docChg chg="modSld">
      <pc:chgData name="Hannah Lorena" userId="3604a2f9-7937-46a1-adac-da584efe6b9b" providerId="ADAL" clId="{F4CA4056-452E-40B5-B683-68224EAB5A7F}" dt="2026-09-21T13:55:58.235" v="23" actId="207"/>
      <pc:docMkLst>
        <pc:docMk/>
      </pc:docMkLst>
      <pc:sldChg chg="modNotesTx">
        <pc:chgData name="Hannah Lorena" userId="3604a2f9-7937-46a1-adac-da584efe6b9b" providerId="ADAL" clId="{F4CA4056-452E-40B5-B683-68224EAB5A7F}" dt="2026-09-16T10:22:43.840" v="12" actId="20577"/>
        <pc:sldMkLst>
          <pc:docMk/>
          <pc:sldMk cId="255084310" sldId="309"/>
        </pc:sldMkLst>
      </pc:sldChg>
      <pc:sldChg chg="modNotesTx">
        <pc:chgData name="Hannah Lorena" userId="3604a2f9-7937-46a1-adac-da584efe6b9b" providerId="ADAL" clId="{F4CA4056-452E-40B5-B683-68224EAB5A7F}" dt="2026-09-15T14:08:19.159" v="10" actId="20577"/>
        <pc:sldMkLst>
          <pc:docMk/>
          <pc:sldMk cId="1538625955" sldId="312"/>
        </pc:sldMkLst>
      </pc:sldChg>
      <pc:sldChg chg="modNotesTx">
        <pc:chgData name="Hannah Lorena" userId="3604a2f9-7937-46a1-adac-da584efe6b9b" providerId="ADAL" clId="{F4CA4056-452E-40B5-B683-68224EAB5A7F}" dt="2026-09-21T10:10:09.858" v="15" actId="207"/>
        <pc:sldMkLst>
          <pc:docMk/>
          <pc:sldMk cId="1695889870" sldId="319"/>
        </pc:sldMkLst>
      </pc:sldChg>
      <pc:sldChg chg="modNotesTx">
        <pc:chgData name="Hannah Lorena" userId="3604a2f9-7937-46a1-adac-da584efe6b9b" providerId="ADAL" clId="{F4CA4056-452E-40B5-B683-68224EAB5A7F}" dt="2026-09-21T10:10:23.076" v="20" actId="20577"/>
        <pc:sldMkLst>
          <pc:docMk/>
          <pc:sldMk cId="797716202" sldId="320"/>
        </pc:sldMkLst>
      </pc:sldChg>
      <pc:sldChg chg="modNotesTx">
        <pc:chgData name="Hannah Lorena" userId="3604a2f9-7937-46a1-adac-da584efe6b9b" providerId="ADAL" clId="{F4CA4056-452E-40B5-B683-68224EAB5A7F}" dt="2026-09-21T13:55:58.235" v="23" actId="207"/>
        <pc:sldMkLst>
          <pc:docMk/>
          <pc:sldMk cId="2863352010" sldId="321"/>
        </pc:sldMkLst>
      </pc:sldChg>
    </pc:docChg>
  </pc:docChgLst>
  <pc:docChgLst>
    <pc:chgData name="Hannah Lorena" userId="S::hannah.lorena@ice.org.uk::3604a2f9-7937-46a1-adac-da584efe6b9b" providerId="AD" clId="Web-{8FDB37A8-30EF-00D7-D875-3DBE5C901237}"/>
    <pc:docChg chg="modSld">
      <pc:chgData name="Hannah Lorena" userId="S::hannah.lorena@ice.org.uk::3604a2f9-7937-46a1-adac-da584efe6b9b" providerId="AD" clId="Web-{8FDB37A8-30EF-00D7-D875-3DBE5C901237}" dt="2026-09-16T10:22:23.476" v="6"/>
      <pc:docMkLst>
        <pc:docMk/>
      </pc:docMkLst>
      <pc:sldChg chg="modNotes">
        <pc:chgData name="Hannah Lorena" userId="S::hannah.lorena@ice.org.uk::3604a2f9-7937-46a1-adac-da584efe6b9b" providerId="AD" clId="Web-{8FDB37A8-30EF-00D7-D875-3DBE5C901237}" dt="2026-09-16T10:22:23.476" v="6"/>
        <pc:sldMkLst>
          <pc:docMk/>
          <pc:sldMk cId="255084310" sldId="309"/>
        </pc:sldMkLst>
      </pc:sldChg>
    </pc:docChg>
  </pc:docChgLst>
  <pc:docChgLst>
    <pc:chgData name="Hannah Lorena" userId="S::hannah.lorena@ice.org.uk::3604a2f9-7937-46a1-adac-da584efe6b9b" providerId="AD" clId="Web-{C62E36BF-8DF5-3F47-1D64-7F265252355F}"/>
    <pc:docChg chg="addSld modSld">
      <pc:chgData name="Hannah Lorena" userId="S::hannah.lorena@ice.org.uk::3604a2f9-7937-46a1-adac-da584efe6b9b" providerId="AD" clId="Web-{C62E36BF-8DF5-3F47-1D64-7F265252355F}" dt="2026-09-21T13:55:19.734" v="11"/>
      <pc:docMkLst>
        <pc:docMk/>
      </pc:docMkLst>
      <pc:sldChg chg="addSp delSp add replId modNotes">
        <pc:chgData name="Hannah Lorena" userId="S::hannah.lorena@ice.org.uk::3604a2f9-7937-46a1-adac-da584efe6b9b" providerId="AD" clId="Web-{C62E36BF-8DF5-3F47-1D64-7F265252355F}" dt="2026-09-21T13:55:19.734" v="11"/>
        <pc:sldMkLst>
          <pc:docMk/>
          <pc:sldMk cId="2863352010" sldId="321"/>
        </pc:sldMkLst>
        <pc:spChg chg="del">
          <ac:chgData name="Hannah Lorena" userId="S::hannah.lorena@ice.org.uk::3604a2f9-7937-46a1-adac-da584efe6b9b" providerId="AD" clId="Web-{C62E36BF-8DF5-3F47-1D64-7F265252355F}" dt="2026-09-21T13:54:50.655" v="2"/>
          <ac:spMkLst>
            <pc:docMk/>
            <pc:sldMk cId="2863352010" sldId="321"/>
            <ac:spMk id="2" creationId="{12E35D0E-75B3-D766-C698-D8DBEEF90EF3}"/>
          </ac:spMkLst>
        </pc:spChg>
        <pc:spChg chg="del">
          <ac:chgData name="Hannah Lorena" userId="S::hannah.lorena@ice.org.uk::3604a2f9-7937-46a1-adac-da584efe6b9b" providerId="AD" clId="Web-{C62E36BF-8DF5-3F47-1D64-7F265252355F}" dt="2026-09-21T13:54:50.655" v="4"/>
          <ac:spMkLst>
            <pc:docMk/>
            <pc:sldMk cId="2863352010" sldId="321"/>
            <ac:spMk id="3" creationId="{42FD26AC-7604-B1D9-7D69-18D97A00CA01}"/>
          </ac:spMkLst>
        </pc:spChg>
        <pc:spChg chg="del">
          <ac:chgData name="Hannah Lorena" userId="S::hannah.lorena@ice.org.uk::3604a2f9-7937-46a1-adac-da584efe6b9b" providerId="AD" clId="Web-{C62E36BF-8DF5-3F47-1D64-7F265252355F}" dt="2026-09-21T13:54:50.655" v="8"/>
          <ac:spMkLst>
            <pc:docMk/>
            <pc:sldMk cId="2863352010" sldId="321"/>
            <ac:spMk id="4" creationId="{E863871D-26D2-224A-9F8B-5C57F2BFAAA6}"/>
          </ac:spMkLst>
        </pc:spChg>
        <pc:spChg chg="del">
          <ac:chgData name="Hannah Lorena" userId="S::hannah.lorena@ice.org.uk::3604a2f9-7937-46a1-adac-da584efe6b9b" providerId="AD" clId="Web-{C62E36BF-8DF5-3F47-1D64-7F265252355F}" dt="2026-09-21T13:54:50.655" v="6"/>
          <ac:spMkLst>
            <pc:docMk/>
            <pc:sldMk cId="2863352010" sldId="321"/>
            <ac:spMk id="7" creationId="{5029F913-355D-67DD-F0F2-3018C70F7A89}"/>
          </ac:spMkLst>
        </pc:spChg>
        <pc:spChg chg="del">
          <ac:chgData name="Hannah Lorena" userId="S::hannah.lorena@ice.org.uk::3604a2f9-7937-46a1-adac-da584efe6b9b" providerId="AD" clId="Web-{C62E36BF-8DF5-3F47-1D64-7F265252355F}" dt="2026-09-21T13:54:50.655" v="3"/>
          <ac:spMkLst>
            <pc:docMk/>
            <pc:sldMk cId="2863352010" sldId="321"/>
            <ac:spMk id="8" creationId="{7CA94C7E-3774-4862-0DA2-6B9755D786C7}"/>
          </ac:spMkLst>
        </pc:spChg>
        <pc:spChg chg="del">
          <ac:chgData name="Hannah Lorena" userId="S::hannah.lorena@ice.org.uk::3604a2f9-7937-46a1-adac-da584efe6b9b" providerId="AD" clId="Web-{C62E36BF-8DF5-3F47-1D64-7F265252355F}" dt="2026-09-21T13:54:50.640" v="1"/>
          <ac:spMkLst>
            <pc:docMk/>
            <pc:sldMk cId="2863352010" sldId="321"/>
            <ac:spMk id="9" creationId="{7B9C0AC5-A0D7-2B00-80CE-6CF09B633ED1}"/>
          </ac:spMkLst>
        </pc:spChg>
        <pc:spChg chg="add">
          <ac:chgData name="Hannah Lorena" userId="S::hannah.lorena@ice.org.uk::3604a2f9-7937-46a1-adac-da584efe6b9b" providerId="AD" clId="Web-{C62E36BF-8DF5-3F47-1D64-7F265252355F}" dt="2026-09-21T13:55:03.093" v="9"/>
          <ac:spMkLst>
            <pc:docMk/>
            <pc:sldMk cId="2863352010" sldId="321"/>
            <ac:spMk id="12" creationId="{E72F3746-DC1E-1C52-B31A-B51E7E6E9024}"/>
          </ac:spMkLst>
        </pc:spChg>
        <pc:spChg chg="del">
          <ac:chgData name="Hannah Lorena" userId="S::hannah.lorena@ice.org.uk::3604a2f9-7937-46a1-adac-da584efe6b9b" providerId="AD" clId="Web-{C62E36BF-8DF5-3F47-1D64-7F265252355F}" dt="2026-09-21T13:54:50.655" v="5"/>
          <ac:spMkLst>
            <pc:docMk/>
            <pc:sldMk cId="2863352010" sldId="321"/>
            <ac:spMk id="13" creationId="{C7439845-DFA7-5C8D-4A28-2E12E1DA64A8}"/>
          </ac:spMkLst>
        </pc:spChg>
        <pc:spChg chg="add">
          <ac:chgData name="Hannah Lorena" userId="S::hannah.lorena@ice.org.uk::3604a2f9-7937-46a1-adac-da584efe6b9b" providerId="AD" clId="Web-{C62E36BF-8DF5-3F47-1D64-7F265252355F}" dt="2026-09-21T13:55:03.093" v="9"/>
          <ac:spMkLst>
            <pc:docMk/>
            <pc:sldMk cId="2863352010" sldId="321"/>
            <ac:spMk id="15" creationId="{26203EE0-5CF9-09AA-65BF-46F8F088E09B}"/>
          </ac:spMkLst>
        </pc:spChg>
        <pc:spChg chg="add">
          <ac:chgData name="Hannah Lorena" userId="S::hannah.lorena@ice.org.uk::3604a2f9-7937-46a1-adac-da584efe6b9b" providerId="AD" clId="Web-{C62E36BF-8DF5-3F47-1D64-7F265252355F}" dt="2026-09-21T13:55:03.093" v="9"/>
          <ac:spMkLst>
            <pc:docMk/>
            <pc:sldMk cId="2863352010" sldId="321"/>
            <ac:spMk id="16" creationId="{70F61799-7D57-645E-603B-BB87C3CE97F0}"/>
          </ac:spMkLst>
        </pc:spChg>
        <pc:spChg chg="add">
          <ac:chgData name="Hannah Lorena" userId="S::hannah.lorena@ice.org.uk::3604a2f9-7937-46a1-adac-da584efe6b9b" providerId="AD" clId="Web-{C62E36BF-8DF5-3F47-1D64-7F265252355F}" dt="2026-09-21T13:55:03.093" v="9"/>
          <ac:spMkLst>
            <pc:docMk/>
            <pc:sldMk cId="2863352010" sldId="321"/>
            <ac:spMk id="17" creationId="{16D04310-F031-BE3D-1420-A40196B78826}"/>
          </ac:spMkLst>
        </pc:spChg>
        <pc:spChg chg="add">
          <ac:chgData name="Hannah Lorena" userId="S::hannah.lorena@ice.org.uk::3604a2f9-7937-46a1-adac-da584efe6b9b" providerId="AD" clId="Web-{C62E36BF-8DF5-3F47-1D64-7F265252355F}" dt="2026-09-21T13:55:03.093" v="9"/>
          <ac:spMkLst>
            <pc:docMk/>
            <pc:sldMk cId="2863352010" sldId="321"/>
            <ac:spMk id="18" creationId="{DABAD33A-D2F5-4697-AB15-954EAD82A44E}"/>
          </ac:spMkLst>
        </pc:spChg>
        <pc:spChg chg="add">
          <ac:chgData name="Hannah Lorena" userId="S::hannah.lorena@ice.org.uk::3604a2f9-7937-46a1-adac-da584efe6b9b" providerId="AD" clId="Web-{C62E36BF-8DF5-3F47-1D64-7F265252355F}" dt="2026-09-21T13:55:03.093" v="9"/>
          <ac:spMkLst>
            <pc:docMk/>
            <pc:sldMk cId="2863352010" sldId="321"/>
            <ac:spMk id="19" creationId="{BF5ADC08-C282-DB21-9FDB-19987E3C2AE1}"/>
          </ac:spMkLst>
        </pc:spChg>
        <pc:spChg chg="add">
          <ac:chgData name="Hannah Lorena" userId="S::hannah.lorena@ice.org.uk::3604a2f9-7937-46a1-adac-da584efe6b9b" providerId="AD" clId="Web-{C62E36BF-8DF5-3F47-1D64-7F265252355F}" dt="2026-09-21T13:55:03.093" v="9"/>
          <ac:spMkLst>
            <pc:docMk/>
            <pc:sldMk cId="2863352010" sldId="321"/>
            <ac:spMk id="20" creationId="{DD63755B-9203-9755-AA2F-1861DD312FD7}"/>
          </ac:spMkLst>
        </pc:spChg>
        <pc:spChg chg="add">
          <ac:chgData name="Hannah Lorena" userId="S::hannah.lorena@ice.org.uk::3604a2f9-7937-46a1-adac-da584efe6b9b" providerId="AD" clId="Web-{C62E36BF-8DF5-3F47-1D64-7F265252355F}" dt="2026-09-21T13:55:03.093" v="9"/>
          <ac:spMkLst>
            <pc:docMk/>
            <pc:sldMk cId="2863352010" sldId="321"/>
            <ac:spMk id="21" creationId="{4B11340B-22A8-2101-7196-D75ACC191A7A}"/>
          </ac:spMkLst>
        </pc:spChg>
        <pc:spChg chg="add">
          <ac:chgData name="Hannah Lorena" userId="S::hannah.lorena@ice.org.uk::3604a2f9-7937-46a1-adac-da584efe6b9b" providerId="AD" clId="Web-{C62E36BF-8DF5-3F47-1D64-7F265252355F}" dt="2026-09-21T13:55:03.093" v="9"/>
          <ac:spMkLst>
            <pc:docMk/>
            <pc:sldMk cId="2863352010" sldId="321"/>
            <ac:spMk id="22" creationId="{62C044FE-E612-AD0F-4F56-D148660776D4}"/>
          </ac:spMkLst>
        </pc:spChg>
        <pc:spChg chg="add">
          <ac:chgData name="Hannah Lorena" userId="S::hannah.lorena@ice.org.uk::3604a2f9-7937-46a1-adac-da584efe6b9b" providerId="AD" clId="Web-{C62E36BF-8DF5-3F47-1D64-7F265252355F}" dt="2026-09-21T13:55:03.093" v="9"/>
          <ac:spMkLst>
            <pc:docMk/>
            <pc:sldMk cId="2863352010" sldId="321"/>
            <ac:spMk id="23" creationId="{7B94CAD3-1253-8635-AD0B-74F0B8482ACA}"/>
          </ac:spMkLst>
        </pc:spChg>
        <pc:picChg chg="del">
          <ac:chgData name="Hannah Lorena" userId="S::hannah.lorena@ice.org.uk::3604a2f9-7937-46a1-adac-da584efe6b9b" providerId="AD" clId="Web-{C62E36BF-8DF5-3F47-1D64-7F265252355F}" dt="2026-09-21T13:54:50.655" v="7"/>
          <ac:picMkLst>
            <pc:docMk/>
            <pc:sldMk cId="2863352010" sldId="321"/>
            <ac:picMk id="6" creationId="{91B87CAF-3930-12D8-EC59-F7FC3DE0BC0B}"/>
          </ac:picMkLst>
        </pc:picChg>
      </pc:sldChg>
    </pc:docChg>
  </pc:docChgLst>
  <pc:docChgLst>
    <pc:chgData name="Hannah Lorena" userId="S::hannah.lorena@ice.org.uk::3604a2f9-7937-46a1-adac-da584efe6b9b" providerId="AD" clId="Web-{72017310-FC52-FD0A-ECA5-00BFE8A8E3B2}"/>
    <pc:docChg chg="modSld">
      <pc:chgData name="Hannah Lorena" userId="S::hannah.lorena@ice.org.uk::3604a2f9-7937-46a1-adac-da584efe6b9b" providerId="AD" clId="Web-{72017310-FC52-FD0A-ECA5-00BFE8A8E3B2}" dt="2026-09-17T09:11:56.136" v="21"/>
      <pc:docMkLst>
        <pc:docMk/>
      </pc:docMkLst>
      <pc:sldChg chg="modSp">
        <pc:chgData name="Hannah Lorena" userId="S::hannah.lorena@ice.org.uk::3604a2f9-7937-46a1-adac-da584efe6b9b" providerId="AD" clId="Web-{72017310-FC52-FD0A-ECA5-00BFE8A8E3B2}" dt="2026-09-17T09:08:00.866" v="3" actId="20577"/>
        <pc:sldMkLst>
          <pc:docMk/>
          <pc:sldMk cId="281426342" sldId="261"/>
        </pc:sldMkLst>
        <pc:spChg chg="mod">
          <ac:chgData name="Hannah Lorena" userId="S::hannah.lorena@ice.org.uk::3604a2f9-7937-46a1-adac-da584efe6b9b" providerId="AD" clId="Web-{72017310-FC52-FD0A-ECA5-00BFE8A8E3B2}" dt="2026-09-17T09:08:00.866" v="3" actId="20577"/>
          <ac:spMkLst>
            <pc:docMk/>
            <pc:sldMk cId="281426342" sldId="261"/>
            <ac:spMk id="9" creationId="{B5A980CB-B0DB-0EA8-A3FA-EE3EA39E1F60}"/>
          </ac:spMkLst>
        </pc:spChg>
      </pc:sldChg>
      <pc:sldChg chg="modNotes">
        <pc:chgData name="Hannah Lorena" userId="S::hannah.lorena@ice.org.uk::3604a2f9-7937-46a1-adac-da584efe6b9b" providerId="AD" clId="Web-{72017310-FC52-FD0A-ECA5-00BFE8A8E3B2}" dt="2026-09-17T09:11:56.136" v="21"/>
        <pc:sldMkLst>
          <pc:docMk/>
          <pc:sldMk cId="255084310" sldId="309"/>
        </pc:sldMkLst>
      </pc:sldChg>
    </pc:docChg>
  </pc:docChgLst>
  <pc:docChgLst>
    <pc:chgData name="Hannah Lorena" userId="S::hannah.lorena@ice.org.uk::3604a2f9-7937-46a1-adac-da584efe6b9b" providerId="AD" clId="Web-{D5FAB87C-6959-2A0F-7D06-A4FBF4461B69}"/>
    <pc:docChg chg="addSld delSld">
      <pc:chgData name="Hannah Lorena" userId="S::hannah.lorena@ice.org.uk::3604a2f9-7937-46a1-adac-da584efe6b9b" providerId="AD" clId="Web-{D5FAB87C-6959-2A0F-7D06-A4FBF4461B69}" dt="2026-09-15T11:43:02.955" v="1"/>
      <pc:docMkLst>
        <pc:docMk/>
      </pc:docMkLst>
      <pc:sldChg chg="add">
        <pc:chgData name="Hannah Lorena" userId="S::hannah.lorena@ice.org.uk::3604a2f9-7937-46a1-adac-da584efe6b9b" providerId="AD" clId="Web-{D5FAB87C-6959-2A0F-7D06-A4FBF4461B69}" dt="2026-09-15T11:42:53.220" v="0"/>
        <pc:sldMkLst>
          <pc:docMk/>
          <pc:sldMk cId="1695889870" sldId="319"/>
        </pc:sldMkLst>
      </pc:sldChg>
    </pc:docChg>
  </pc:docChgLst>
  <pc:docChgLst>
    <pc:chgData name="Hannah Lorena" userId="S::hannah.lorena@ice.org.uk::3604a2f9-7937-46a1-adac-da584efe6b9b" providerId="AD" clId="Web-{CC27E5EE-A686-2A60-05F7-0E110D0398D2}"/>
    <pc:docChg chg="modSld">
      <pc:chgData name="Hannah Lorena" userId="S::hannah.lorena@ice.org.uk::3604a2f9-7937-46a1-adac-da584efe6b9b" providerId="AD" clId="Web-{CC27E5EE-A686-2A60-05F7-0E110D0398D2}" dt="2026-09-21T11:57:55.226" v="10"/>
      <pc:docMkLst>
        <pc:docMk/>
      </pc:docMkLst>
      <pc:sldChg chg="addSp delSp">
        <pc:chgData name="Hannah Lorena" userId="S::hannah.lorena@ice.org.uk::3604a2f9-7937-46a1-adac-da584efe6b9b" providerId="AD" clId="Web-{CC27E5EE-A686-2A60-05F7-0E110D0398D2}" dt="2026-09-21T11:57:55.226" v="10"/>
        <pc:sldMkLst>
          <pc:docMk/>
          <pc:sldMk cId="1538625955" sldId="312"/>
        </pc:sldMkLst>
        <pc:spChg chg="del">
          <ac:chgData name="Hannah Lorena" userId="S::hannah.lorena@ice.org.uk::3604a2f9-7937-46a1-adac-da584efe6b9b" providerId="AD" clId="Web-{CC27E5EE-A686-2A60-05F7-0E110D0398D2}" dt="2026-09-21T11:57:54.710" v="6"/>
          <ac:spMkLst>
            <pc:docMk/>
            <pc:sldMk cId="1538625955" sldId="312"/>
            <ac:spMk id="6" creationId="{FAD79C41-EE92-F149-8D05-57941C782A98}"/>
          </ac:spMkLst>
        </pc:spChg>
        <pc:spChg chg="del">
          <ac:chgData name="Hannah Lorena" userId="S::hannah.lorena@ice.org.uk::3604a2f9-7937-46a1-adac-da584efe6b9b" providerId="AD" clId="Web-{CC27E5EE-A686-2A60-05F7-0E110D0398D2}" dt="2026-09-21T11:57:54.710" v="5"/>
          <ac:spMkLst>
            <pc:docMk/>
            <pc:sldMk cId="1538625955" sldId="312"/>
            <ac:spMk id="7" creationId="{F41CAD2C-F7BF-E543-862C-02D4844F28A3}"/>
          </ac:spMkLst>
        </pc:spChg>
        <pc:spChg chg="del">
          <ac:chgData name="Hannah Lorena" userId="S::hannah.lorena@ice.org.uk::3604a2f9-7937-46a1-adac-da584efe6b9b" providerId="AD" clId="Web-{CC27E5EE-A686-2A60-05F7-0E110D0398D2}" dt="2026-09-21T11:57:54.710" v="4"/>
          <ac:spMkLst>
            <pc:docMk/>
            <pc:sldMk cId="1538625955" sldId="312"/>
            <ac:spMk id="8" creationId="{A74CEB65-3195-5148-A574-7E5CE7622E03}"/>
          </ac:spMkLst>
        </pc:spChg>
        <pc:spChg chg="del">
          <ac:chgData name="Hannah Lorena" userId="S::hannah.lorena@ice.org.uk::3604a2f9-7937-46a1-adac-da584efe6b9b" providerId="AD" clId="Web-{CC27E5EE-A686-2A60-05F7-0E110D0398D2}" dt="2026-09-21T11:57:54.710" v="3"/>
          <ac:spMkLst>
            <pc:docMk/>
            <pc:sldMk cId="1538625955" sldId="312"/>
            <ac:spMk id="9" creationId="{ACA19B43-89C9-A54B-AEEB-C402B4B7EF91}"/>
          </ac:spMkLst>
        </pc:spChg>
        <pc:spChg chg="del">
          <ac:chgData name="Hannah Lorena" userId="S::hannah.lorena@ice.org.uk::3604a2f9-7937-46a1-adac-da584efe6b9b" providerId="AD" clId="Web-{CC27E5EE-A686-2A60-05F7-0E110D0398D2}" dt="2026-09-21T11:57:54.710" v="2"/>
          <ac:spMkLst>
            <pc:docMk/>
            <pc:sldMk cId="1538625955" sldId="312"/>
            <ac:spMk id="10" creationId="{54949FBB-44D3-254D-BDA9-D0D3C731AE73}"/>
          </ac:spMkLst>
        </pc:spChg>
        <pc:spChg chg="del">
          <ac:chgData name="Hannah Lorena" userId="S::hannah.lorena@ice.org.uk::3604a2f9-7937-46a1-adac-da584efe6b9b" providerId="AD" clId="Web-{CC27E5EE-A686-2A60-05F7-0E110D0398D2}" dt="2026-09-21T11:57:54.710" v="1"/>
          <ac:spMkLst>
            <pc:docMk/>
            <pc:sldMk cId="1538625955" sldId="312"/>
            <ac:spMk id="12" creationId="{E66ABAA8-5732-6543-9C9E-463238E6625B}"/>
          </ac:spMkLst>
        </pc:spChg>
        <pc:spChg chg="add">
          <ac:chgData name="Hannah Lorena" userId="S::hannah.lorena@ice.org.uk::3604a2f9-7937-46a1-adac-da584efe6b9b" providerId="AD" clId="Web-{CC27E5EE-A686-2A60-05F7-0E110D0398D2}" dt="2026-09-21T11:57:55.226" v="10"/>
          <ac:spMkLst>
            <pc:docMk/>
            <pc:sldMk cId="1538625955" sldId="312"/>
            <ac:spMk id="23" creationId="{FAD79C41-EE92-F149-8D05-57941C782A98}"/>
          </ac:spMkLst>
        </pc:spChg>
        <pc:spChg chg="add">
          <ac:chgData name="Hannah Lorena" userId="S::hannah.lorena@ice.org.uk::3604a2f9-7937-46a1-adac-da584efe6b9b" providerId="AD" clId="Web-{CC27E5EE-A686-2A60-05F7-0E110D0398D2}" dt="2026-09-21T11:57:55.226" v="10"/>
          <ac:spMkLst>
            <pc:docMk/>
            <pc:sldMk cId="1538625955" sldId="312"/>
            <ac:spMk id="24" creationId="{F41CAD2C-F7BF-E543-862C-02D4844F28A3}"/>
          </ac:spMkLst>
        </pc:spChg>
        <pc:spChg chg="add">
          <ac:chgData name="Hannah Lorena" userId="S::hannah.lorena@ice.org.uk::3604a2f9-7937-46a1-adac-da584efe6b9b" providerId="AD" clId="Web-{CC27E5EE-A686-2A60-05F7-0E110D0398D2}" dt="2026-09-21T11:57:55.226" v="10"/>
          <ac:spMkLst>
            <pc:docMk/>
            <pc:sldMk cId="1538625955" sldId="312"/>
            <ac:spMk id="25" creationId="{A74CEB65-3195-5148-A574-7E5CE7622E03}"/>
          </ac:spMkLst>
        </pc:spChg>
        <pc:spChg chg="add">
          <ac:chgData name="Hannah Lorena" userId="S::hannah.lorena@ice.org.uk::3604a2f9-7937-46a1-adac-da584efe6b9b" providerId="AD" clId="Web-{CC27E5EE-A686-2A60-05F7-0E110D0398D2}" dt="2026-09-21T11:57:55.226" v="10"/>
          <ac:spMkLst>
            <pc:docMk/>
            <pc:sldMk cId="1538625955" sldId="312"/>
            <ac:spMk id="26" creationId="{ACA19B43-89C9-A54B-AEEB-C402B4B7EF91}"/>
          </ac:spMkLst>
        </pc:spChg>
        <pc:spChg chg="add">
          <ac:chgData name="Hannah Lorena" userId="S::hannah.lorena@ice.org.uk::3604a2f9-7937-46a1-adac-da584efe6b9b" providerId="AD" clId="Web-{CC27E5EE-A686-2A60-05F7-0E110D0398D2}" dt="2026-09-21T11:57:55.226" v="10"/>
          <ac:spMkLst>
            <pc:docMk/>
            <pc:sldMk cId="1538625955" sldId="312"/>
            <ac:spMk id="27" creationId="{54949FBB-44D3-254D-BDA9-D0D3C731AE73}"/>
          </ac:spMkLst>
        </pc:spChg>
        <pc:spChg chg="add">
          <ac:chgData name="Hannah Lorena" userId="S::hannah.lorena@ice.org.uk::3604a2f9-7937-46a1-adac-da584efe6b9b" providerId="AD" clId="Web-{CC27E5EE-A686-2A60-05F7-0E110D0398D2}" dt="2026-09-21T11:57:55.226" v="10"/>
          <ac:spMkLst>
            <pc:docMk/>
            <pc:sldMk cId="1538625955" sldId="312"/>
            <ac:spMk id="28" creationId="{F5C798C5-5AEC-7F46-7C3A-7B65D012D5F9}"/>
          </ac:spMkLst>
        </pc:spChg>
        <pc:grpChg chg="del">
          <ac:chgData name="Hannah Lorena" userId="S::hannah.lorena@ice.org.uk::3604a2f9-7937-46a1-adac-da584efe6b9b" providerId="AD" clId="Web-{CC27E5EE-A686-2A60-05F7-0E110D0398D2}" dt="2026-09-21T11:57:54.710" v="0"/>
          <ac:grpSpMkLst>
            <pc:docMk/>
            <pc:sldMk cId="1538625955" sldId="312"/>
            <ac:grpSpMk id="13" creationId="{557F7CB5-9ADF-3B68-253F-4D7A3AA599CE}"/>
          </ac:grpSpMkLst>
        </pc:grpChg>
        <pc:picChg chg="del">
          <ac:chgData name="Hannah Lorena" userId="S::hannah.lorena@ice.org.uk::3604a2f9-7937-46a1-adac-da584efe6b9b" providerId="AD" clId="Web-{CC27E5EE-A686-2A60-05F7-0E110D0398D2}" dt="2026-09-21T11:57:54.710" v="9"/>
          <ac:picMkLst>
            <pc:docMk/>
            <pc:sldMk cId="1538625955" sldId="312"/>
            <ac:picMk id="2" creationId="{D339B8CE-08A6-1C4B-9847-C88524E4A84C}"/>
          </ac:picMkLst>
        </pc:picChg>
        <pc:picChg chg="del">
          <ac:chgData name="Hannah Lorena" userId="S::hannah.lorena@ice.org.uk::3604a2f9-7937-46a1-adac-da584efe6b9b" providerId="AD" clId="Web-{CC27E5EE-A686-2A60-05F7-0E110D0398D2}" dt="2026-09-21T11:57:54.710" v="8"/>
          <ac:picMkLst>
            <pc:docMk/>
            <pc:sldMk cId="1538625955" sldId="312"/>
            <ac:picMk id="3" creationId="{75853BD4-E319-2445-9C09-7A001D99634D}"/>
          </ac:picMkLst>
        </pc:picChg>
        <pc:picChg chg="del">
          <ac:chgData name="Hannah Lorena" userId="S::hannah.lorena@ice.org.uk::3604a2f9-7937-46a1-adac-da584efe6b9b" providerId="AD" clId="Web-{CC27E5EE-A686-2A60-05F7-0E110D0398D2}" dt="2026-09-21T11:57:54.710" v="7"/>
          <ac:picMkLst>
            <pc:docMk/>
            <pc:sldMk cId="1538625955" sldId="312"/>
            <ac:picMk id="4" creationId="{6CB3A26D-4B13-4454-8EAD-35499B1E1B62}"/>
          </ac:picMkLst>
        </pc:picChg>
        <pc:picChg chg="add">
          <ac:chgData name="Hannah Lorena" userId="S::hannah.lorena@ice.org.uk::3604a2f9-7937-46a1-adac-da584efe6b9b" providerId="AD" clId="Web-{CC27E5EE-A686-2A60-05F7-0E110D0398D2}" dt="2026-09-21T11:57:55.226" v="10"/>
          <ac:picMkLst>
            <pc:docMk/>
            <pc:sldMk cId="1538625955" sldId="312"/>
            <ac:picMk id="11" creationId="{D339B8CE-08A6-1C4B-9847-C88524E4A84C}"/>
          </ac:picMkLst>
        </pc:picChg>
        <pc:picChg chg="add">
          <ac:chgData name="Hannah Lorena" userId="S::hannah.lorena@ice.org.uk::3604a2f9-7937-46a1-adac-da584efe6b9b" providerId="AD" clId="Web-{CC27E5EE-A686-2A60-05F7-0E110D0398D2}" dt="2026-09-21T11:57:55.226" v="10"/>
          <ac:picMkLst>
            <pc:docMk/>
            <pc:sldMk cId="1538625955" sldId="312"/>
            <ac:picMk id="21" creationId="{75853BD4-E319-2445-9C09-7A001D99634D}"/>
          </ac:picMkLst>
        </pc:picChg>
        <pc:picChg chg="add">
          <ac:chgData name="Hannah Lorena" userId="S::hannah.lorena@ice.org.uk::3604a2f9-7937-46a1-adac-da584efe6b9b" providerId="AD" clId="Web-{CC27E5EE-A686-2A60-05F7-0E110D0398D2}" dt="2026-09-21T11:57:55.226" v="10"/>
          <ac:picMkLst>
            <pc:docMk/>
            <pc:sldMk cId="1538625955" sldId="312"/>
            <ac:picMk id="22" creationId="{6CB3A26D-4B13-4454-8EAD-35499B1E1B62}"/>
          </ac:picMkLst>
        </pc:picChg>
      </pc:sldChg>
    </pc:docChg>
  </pc:docChgLst>
  <pc:docChgLst>
    <pc:chgData name="Hannah Lorena" userId="S::hannah.lorena@ice.org.uk::3604a2f9-7937-46a1-adac-da584efe6b9b" providerId="AD" clId="Web-{00000000-0000-0000-0000-000000000000}"/>
    <pc:docChg chg="addSld modSld">
      <pc:chgData name="Hannah Lorena" userId="S::hannah.lorena@ice.org.uk::3604a2f9-7937-46a1-adac-da584efe6b9b" providerId="AD" clId="Web-{00000000-0000-0000-0000-000000000000}" dt="2026-09-18T11:42:10.791" v="35"/>
      <pc:docMkLst>
        <pc:docMk/>
      </pc:docMkLst>
      <pc:sldChg chg="modNotes">
        <pc:chgData name="Hannah Lorena" userId="S::hannah.lorena@ice.org.uk::3604a2f9-7937-46a1-adac-da584efe6b9b" providerId="AD" clId="Web-{00000000-0000-0000-0000-000000000000}" dt="2026-09-17T09:15:46.416" v="20"/>
        <pc:sldMkLst>
          <pc:docMk/>
          <pc:sldMk cId="2925838223" sldId="307"/>
        </pc:sldMkLst>
      </pc:sldChg>
      <pc:sldChg chg="modNotes">
        <pc:chgData name="Hannah Lorena" userId="S::hannah.lorena@ice.org.uk::3604a2f9-7937-46a1-adac-da584efe6b9b" providerId="AD" clId="Web-{00000000-0000-0000-0000-000000000000}" dt="2026-09-17T09:14:46.633" v="4"/>
        <pc:sldMkLst>
          <pc:docMk/>
          <pc:sldMk cId="255084310" sldId="309"/>
        </pc:sldMkLst>
      </pc:sldChg>
      <pc:sldChg chg="modNotes">
        <pc:chgData name="Hannah Lorena" userId="S::hannah.lorena@ice.org.uk::3604a2f9-7937-46a1-adac-da584efe6b9b" providerId="AD" clId="Web-{00000000-0000-0000-0000-000000000000}" dt="2026-09-15T14:08:54.354" v="1"/>
        <pc:sldMkLst>
          <pc:docMk/>
          <pc:sldMk cId="1538625955" sldId="312"/>
        </pc:sldMkLst>
      </pc:sldChg>
      <pc:sldChg chg="modNotes">
        <pc:chgData name="Hannah Lorena" userId="S::hannah.lorena@ice.org.uk::3604a2f9-7937-46a1-adac-da584efe6b9b" providerId="AD" clId="Web-{00000000-0000-0000-0000-000000000000}" dt="2026-09-17T09:21:06.663" v="22"/>
        <pc:sldMkLst>
          <pc:docMk/>
          <pc:sldMk cId="1735022834" sldId="314"/>
        </pc:sldMkLst>
      </pc:sldChg>
      <pc:sldChg chg="modSp add">
        <pc:chgData name="Hannah Lorena" userId="S::hannah.lorena@ice.org.uk::3604a2f9-7937-46a1-adac-da584efe6b9b" providerId="AD" clId="Web-{00000000-0000-0000-0000-000000000000}" dt="2026-09-17T09:24:07.638" v="23" actId="14100"/>
        <pc:sldMkLst>
          <pc:docMk/>
          <pc:sldMk cId="3416636867" sldId="318"/>
        </pc:sldMkLst>
      </pc:sldChg>
      <pc:sldChg chg="addSp delSp">
        <pc:chgData name="Hannah Lorena" userId="S::hannah.lorena@ice.org.uk::3604a2f9-7937-46a1-adac-da584efe6b9b" providerId="AD" clId="Web-{00000000-0000-0000-0000-000000000000}" dt="2026-09-18T11:42:10.791" v="35"/>
        <pc:sldMkLst>
          <pc:docMk/>
          <pc:sldMk cId="1695889870" sldId="319"/>
        </pc:sldMkLst>
      </pc:sldChg>
    </pc:docChg>
  </pc:docChgLst>
  <pc:docChgLst>
    <pc:chgData name="Ed Horton" userId="0f900f74-748f-403d-9bad-b70301efdcf2" providerId="ADAL" clId="{01507773-40FA-4983-8BDB-3C1EF1908545}"/>
    <pc:docChg chg="addSld delSld modSld">
      <pc:chgData name="Ed Horton" userId="0f900f74-748f-403d-9bad-b70301efdcf2" providerId="ADAL" clId="{01507773-40FA-4983-8BDB-3C1EF1908545}" dt="2026-09-21T08:46:30.224" v="1" actId="47"/>
      <pc:docMkLst>
        <pc:docMk/>
      </pc:docMkLst>
      <pc:sldChg chg="add del">
        <pc:chgData name="Ed Horton" userId="0f900f74-748f-403d-9bad-b70301efdcf2" providerId="ADAL" clId="{01507773-40FA-4983-8BDB-3C1EF1908545}" dt="2026-09-21T08:46:30.224" v="1" actId="47"/>
        <pc:sldMkLst>
          <pc:docMk/>
          <pc:sldMk cId="3844640654" sldId="320"/>
        </pc:sldMkLst>
      </pc:sldChg>
    </pc:docChg>
  </pc:docChgLst>
  <pc:docChgLst>
    <pc:chgData name="Hannah Lorena" userId="S::hannah.lorena@ice.org.uk::3604a2f9-7937-46a1-adac-da584efe6b9b" providerId="AD" clId="Web-{71D619EA-681F-BB7E-0C86-BCB9F4D89C40}"/>
    <pc:docChg chg="addSld modSld">
      <pc:chgData name="Hannah Lorena" userId="S::hannah.lorena@ice.org.uk::3604a2f9-7937-46a1-adac-da584efe6b9b" providerId="AD" clId="Web-{71D619EA-681F-BB7E-0C86-BCB9F4D89C40}" dt="2026-09-21T10:12:14.528" v="35"/>
      <pc:docMkLst>
        <pc:docMk/>
      </pc:docMkLst>
      <pc:sldChg chg="addSp delSp modNotes">
        <pc:chgData name="Hannah Lorena" userId="S::hannah.lorena@ice.org.uk::3604a2f9-7937-46a1-adac-da584efe6b9b" providerId="AD" clId="Web-{71D619EA-681F-BB7E-0C86-BCB9F4D89C40}" dt="2026-09-21T10:12:14.528" v="35"/>
        <pc:sldMkLst>
          <pc:docMk/>
          <pc:sldMk cId="1695889870" sldId="319"/>
        </pc:sldMkLst>
        <pc:spChg chg="del">
          <ac:chgData name="Hannah Lorena" userId="S::hannah.lorena@ice.org.uk::3604a2f9-7937-46a1-adac-da584efe6b9b" providerId="AD" clId="Web-{71D619EA-681F-BB7E-0C86-BCB9F4D89C40}" dt="2026-09-21T10:06:21.435" v="9"/>
          <ac:spMkLst>
            <pc:docMk/>
            <pc:sldMk cId="1695889870" sldId="319"/>
            <ac:spMk id="7" creationId="{FAD79C41-EE92-F149-8D05-57941C782A98}"/>
          </ac:spMkLst>
        </pc:spChg>
        <pc:spChg chg="del">
          <ac:chgData name="Hannah Lorena" userId="S::hannah.lorena@ice.org.uk::3604a2f9-7937-46a1-adac-da584efe6b9b" providerId="AD" clId="Web-{71D619EA-681F-BB7E-0C86-BCB9F4D89C40}" dt="2026-09-21T10:06:21.435" v="8"/>
          <ac:spMkLst>
            <pc:docMk/>
            <pc:sldMk cId="1695889870" sldId="319"/>
            <ac:spMk id="8" creationId="{A74CEB65-3195-5148-A574-7E5CE7622E03}"/>
          </ac:spMkLst>
        </pc:spChg>
        <pc:spChg chg="add">
          <ac:chgData name="Hannah Lorena" userId="S::hannah.lorena@ice.org.uk::3604a2f9-7937-46a1-adac-da584efe6b9b" providerId="AD" clId="Web-{71D619EA-681F-BB7E-0C86-BCB9F4D89C40}" dt="2026-09-21T10:06:26.310" v="12"/>
          <ac:spMkLst>
            <pc:docMk/>
            <pc:sldMk cId="1695889870" sldId="319"/>
            <ac:spMk id="9" creationId="{37861BCC-D18A-B68A-ACB7-78108516F60B}"/>
          </ac:spMkLst>
        </pc:spChg>
        <pc:spChg chg="del">
          <ac:chgData name="Hannah Lorena" userId="S::hannah.lorena@ice.org.uk::3604a2f9-7937-46a1-adac-da584efe6b9b" providerId="AD" clId="Web-{71D619EA-681F-BB7E-0C86-BCB9F4D89C40}" dt="2026-09-21T10:06:21.435" v="7"/>
          <ac:spMkLst>
            <pc:docMk/>
            <pc:sldMk cId="1695889870" sldId="319"/>
            <ac:spMk id="10" creationId="{5ACA2102-E8F9-F13F-5E07-6CA36E016F7E}"/>
          </ac:spMkLst>
        </pc:spChg>
        <pc:spChg chg="add">
          <ac:chgData name="Hannah Lorena" userId="S::hannah.lorena@ice.org.uk::3604a2f9-7937-46a1-adac-da584efe6b9b" providerId="AD" clId="Web-{71D619EA-681F-BB7E-0C86-BCB9F4D89C40}" dt="2026-09-21T10:06:26.310" v="12"/>
          <ac:spMkLst>
            <pc:docMk/>
            <pc:sldMk cId="1695889870" sldId="319"/>
            <ac:spMk id="11" creationId="{05D82938-FFA1-8046-4E39-11ACDCB53983}"/>
          </ac:spMkLst>
        </pc:spChg>
        <pc:spChg chg="del">
          <ac:chgData name="Hannah Lorena" userId="S::hannah.lorena@ice.org.uk::3604a2f9-7937-46a1-adac-da584efe6b9b" providerId="AD" clId="Web-{71D619EA-681F-BB7E-0C86-BCB9F4D89C40}" dt="2026-09-21T10:06:21.435" v="6"/>
          <ac:spMkLst>
            <pc:docMk/>
            <pc:sldMk cId="1695889870" sldId="319"/>
            <ac:spMk id="12" creationId="{8F66FA51-E679-4B65-B064-37F70DA22B2A}"/>
          </ac:spMkLst>
        </pc:spChg>
        <pc:spChg chg="add">
          <ac:chgData name="Hannah Lorena" userId="S::hannah.lorena@ice.org.uk::3604a2f9-7937-46a1-adac-da584efe6b9b" providerId="AD" clId="Web-{71D619EA-681F-BB7E-0C86-BCB9F4D89C40}" dt="2026-09-21T10:06:26.310" v="12"/>
          <ac:spMkLst>
            <pc:docMk/>
            <pc:sldMk cId="1695889870" sldId="319"/>
            <ac:spMk id="13" creationId="{7DD2025F-B918-E354-8A08-755966789C59}"/>
          </ac:spMkLst>
        </pc:spChg>
        <pc:spChg chg="add">
          <ac:chgData name="Hannah Lorena" userId="S::hannah.lorena@ice.org.uk::3604a2f9-7937-46a1-adac-da584efe6b9b" providerId="AD" clId="Web-{71D619EA-681F-BB7E-0C86-BCB9F4D89C40}" dt="2026-09-21T10:06:26.310" v="12"/>
          <ac:spMkLst>
            <pc:docMk/>
            <pc:sldMk cId="1695889870" sldId="319"/>
            <ac:spMk id="15" creationId="{57BE1527-BC8F-02E3-C064-7940CAB85442}"/>
          </ac:spMkLst>
        </pc:spChg>
        <pc:spChg chg="del">
          <ac:chgData name="Hannah Lorena" userId="S::hannah.lorena@ice.org.uk::3604a2f9-7937-46a1-adac-da584efe6b9b" providerId="AD" clId="Web-{71D619EA-681F-BB7E-0C86-BCB9F4D89C40}" dt="2026-09-21T10:06:21.435" v="2"/>
          <ac:spMkLst>
            <pc:docMk/>
            <pc:sldMk cId="1695889870" sldId="319"/>
            <ac:spMk id="18" creationId="{32F160BA-19F5-DCE1-E466-6503E0DE576D}"/>
          </ac:spMkLst>
        </pc:spChg>
        <pc:spChg chg="del">
          <ac:chgData name="Hannah Lorena" userId="S::hannah.lorena@ice.org.uk::3604a2f9-7937-46a1-adac-da584efe6b9b" providerId="AD" clId="Web-{71D619EA-681F-BB7E-0C86-BCB9F4D89C40}" dt="2026-09-21T10:06:21.435" v="1"/>
          <ac:spMkLst>
            <pc:docMk/>
            <pc:sldMk cId="1695889870" sldId="319"/>
            <ac:spMk id="19" creationId="{0E5E6162-B546-8897-694A-37118F3E121B}"/>
          </ac:spMkLst>
        </pc:spChg>
        <pc:spChg chg="add">
          <ac:chgData name="Hannah Lorena" userId="S::hannah.lorena@ice.org.uk::3604a2f9-7937-46a1-adac-da584efe6b9b" providerId="AD" clId="Web-{71D619EA-681F-BB7E-0C86-BCB9F4D89C40}" dt="2026-09-21T10:06:26.310" v="12"/>
          <ac:spMkLst>
            <pc:docMk/>
            <pc:sldMk cId="1695889870" sldId="319"/>
            <ac:spMk id="23" creationId="{71F7BB57-5867-560F-3747-B532038A2F4E}"/>
          </ac:spMkLst>
        </pc:spChg>
        <pc:spChg chg="add">
          <ac:chgData name="Hannah Lorena" userId="S::hannah.lorena@ice.org.uk::3604a2f9-7937-46a1-adac-da584efe6b9b" providerId="AD" clId="Web-{71D619EA-681F-BB7E-0C86-BCB9F4D89C40}" dt="2026-09-21T10:06:26.310" v="12"/>
          <ac:spMkLst>
            <pc:docMk/>
            <pc:sldMk cId="1695889870" sldId="319"/>
            <ac:spMk id="24" creationId="{F711BF33-91C5-01A8-8481-502290A0EA95}"/>
          </ac:spMkLst>
        </pc:spChg>
        <pc:picChg chg="add">
          <ac:chgData name="Hannah Lorena" userId="S::hannah.lorena@ice.org.uk::3604a2f9-7937-46a1-adac-da584efe6b9b" providerId="AD" clId="Web-{71D619EA-681F-BB7E-0C86-BCB9F4D89C40}" dt="2026-09-21T10:06:26.310" v="12"/>
          <ac:picMkLst>
            <pc:docMk/>
            <pc:sldMk cId="1695889870" sldId="319"/>
            <ac:picMk id="2" creationId="{F35B0F87-6DDE-116F-5A9C-CAD5C9F7BC03}"/>
          </ac:picMkLst>
        </pc:picChg>
        <pc:picChg chg="del">
          <ac:chgData name="Hannah Lorena" userId="S::hannah.lorena@ice.org.uk::3604a2f9-7937-46a1-adac-da584efe6b9b" providerId="AD" clId="Web-{71D619EA-681F-BB7E-0C86-BCB9F4D89C40}" dt="2026-09-21T10:06:21.435" v="11"/>
          <ac:picMkLst>
            <pc:docMk/>
            <pc:sldMk cId="1695889870" sldId="319"/>
            <ac:picMk id="3" creationId="{09421D6D-1643-2358-293E-DC9B65AED5DE}"/>
          </ac:picMkLst>
        </pc:picChg>
        <pc:picChg chg="add">
          <ac:chgData name="Hannah Lorena" userId="S::hannah.lorena@ice.org.uk::3604a2f9-7937-46a1-adac-da584efe6b9b" providerId="AD" clId="Web-{71D619EA-681F-BB7E-0C86-BCB9F4D89C40}" dt="2026-09-21T10:06:26.310" v="12"/>
          <ac:picMkLst>
            <pc:docMk/>
            <pc:sldMk cId="1695889870" sldId="319"/>
            <ac:picMk id="4" creationId="{D9DD1EE2-6118-06FD-780B-378B8E6F3221}"/>
          </ac:picMkLst>
        </pc:picChg>
        <pc:picChg chg="del">
          <ac:chgData name="Hannah Lorena" userId="S::hannah.lorena@ice.org.uk::3604a2f9-7937-46a1-adac-da584efe6b9b" providerId="AD" clId="Web-{71D619EA-681F-BB7E-0C86-BCB9F4D89C40}" dt="2026-09-21T10:06:21.435" v="10"/>
          <ac:picMkLst>
            <pc:docMk/>
            <pc:sldMk cId="1695889870" sldId="319"/>
            <ac:picMk id="6" creationId="{43E132B5-571B-BF3E-200A-DFCD1A67609E}"/>
          </ac:picMkLst>
        </pc:picChg>
        <pc:picChg chg="del">
          <ac:chgData name="Hannah Lorena" userId="S::hannah.lorena@ice.org.uk::3604a2f9-7937-46a1-adac-da584efe6b9b" providerId="AD" clId="Web-{71D619EA-681F-BB7E-0C86-BCB9F4D89C40}" dt="2026-09-21T10:06:21.435" v="5"/>
          <ac:picMkLst>
            <pc:docMk/>
            <pc:sldMk cId="1695889870" sldId="319"/>
            <ac:picMk id="14" creationId="{58E10B31-2EC3-9C79-0917-2AA44357CE51}"/>
          </ac:picMkLst>
        </pc:picChg>
        <pc:picChg chg="del">
          <ac:chgData name="Hannah Lorena" userId="S::hannah.lorena@ice.org.uk::3604a2f9-7937-46a1-adac-da584efe6b9b" providerId="AD" clId="Web-{71D619EA-681F-BB7E-0C86-BCB9F4D89C40}" dt="2026-09-21T10:06:21.435" v="4"/>
          <ac:picMkLst>
            <pc:docMk/>
            <pc:sldMk cId="1695889870" sldId="319"/>
            <ac:picMk id="16" creationId="{3B3F388C-8A4C-7991-5B45-8B63D253FD56}"/>
          </ac:picMkLst>
        </pc:picChg>
        <pc:picChg chg="del">
          <ac:chgData name="Hannah Lorena" userId="S::hannah.lorena@ice.org.uk::3604a2f9-7937-46a1-adac-da584efe6b9b" providerId="AD" clId="Web-{71D619EA-681F-BB7E-0C86-BCB9F4D89C40}" dt="2026-09-21T10:06:21.435" v="3"/>
          <ac:picMkLst>
            <pc:docMk/>
            <pc:sldMk cId="1695889870" sldId="319"/>
            <ac:picMk id="17" creationId="{49136352-A9BC-B162-366A-CA39D3CA413B}"/>
          </ac:picMkLst>
        </pc:picChg>
        <pc:picChg chg="add">
          <ac:chgData name="Hannah Lorena" userId="S::hannah.lorena@ice.org.uk::3604a2f9-7937-46a1-adac-da584efe6b9b" providerId="AD" clId="Web-{71D619EA-681F-BB7E-0C86-BCB9F4D89C40}" dt="2026-09-21T10:06:26.310" v="12"/>
          <ac:picMkLst>
            <pc:docMk/>
            <pc:sldMk cId="1695889870" sldId="319"/>
            <ac:picMk id="21" creationId="{93BC05B2-3B4B-7981-5C0F-FC800F9E7CFB}"/>
          </ac:picMkLst>
        </pc:picChg>
        <pc:picChg chg="add">
          <ac:chgData name="Hannah Lorena" userId="S::hannah.lorena@ice.org.uk::3604a2f9-7937-46a1-adac-da584efe6b9b" providerId="AD" clId="Web-{71D619EA-681F-BB7E-0C86-BCB9F4D89C40}" dt="2026-09-21T10:06:26.310" v="12"/>
          <ac:picMkLst>
            <pc:docMk/>
            <pc:sldMk cId="1695889870" sldId="319"/>
            <ac:picMk id="22" creationId="{85FF60E0-7266-16A4-066B-33C70CEF4BD8}"/>
          </ac:picMkLst>
        </pc:picChg>
      </pc:sldChg>
      <pc:sldChg chg="addSp delSp modSp add replId modNotes">
        <pc:chgData name="Hannah Lorena" userId="S::hannah.lorena@ice.org.uk::3604a2f9-7937-46a1-adac-da584efe6b9b" providerId="AD" clId="Web-{71D619EA-681F-BB7E-0C86-BCB9F4D89C40}" dt="2026-09-21T10:09:09.270" v="32" actId="20577"/>
        <pc:sldMkLst>
          <pc:docMk/>
          <pc:sldMk cId="797716202" sldId="320"/>
        </pc:sldMkLst>
        <pc:spChg chg="mod">
          <ac:chgData name="Hannah Lorena" userId="S::hannah.lorena@ice.org.uk::3604a2f9-7937-46a1-adac-da584efe6b9b" providerId="AD" clId="Web-{71D619EA-681F-BB7E-0C86-BCB9F4D89C40}" dt="2026-09-21T10:09:09.270" v="32" actId="20577"/>
          <ac:spMkLst>
            <pc:docMk/>
            <pc:sldMk cId="797716202" sldId="320"/>
            <ac:spMk id="5" creationId="{DF1BB400-940D-F334-082F-CBA2FB39BB82}"/>
          </ac:spMkLst>
        </pc:spChg>
        <pc:spChg chg="del">
          <ac:chgData name="Hannah Lorena" userId="S::hannah.lorena@ice.org.uk::3604a2f9-7937-46a1-adac-da584efe6b9b" providerId="AD" clId="Web-{71D619EA-681F-BB7E-0C86-BCB9F4D89C40}" dt="2026-09-21T10:06:51.952" v="24"/>
          <ac:spMkLst>
            <pc:docMk/>
            <pc:sldMk cId="797716202" sldId="320"/>
            <ac:spMk id="7" creationId="{2C46CB90-1CD0-DC8E-9750-D7384EBDE6AD}"/>
          </ac:spMkLst>
        </pc:spChg>
        <pc:spChg chg="del">
          <ac:chgData name="Hannah Lorena" userId="S::hannah.lorena@ice.org.uk::3604a2f9-7937-46a1-adac-da584efe6b9b" providerId="AD" clId="Web-{71D619EA-681F-BB7E-0C86-BCB9F4D89C40}" dt="2026-09-21T10:06:51.952" v="23"/>
          <ac:spMkLst>
            <pc:docMk/>
            <pc:sldMk cId="797716202" sldId="320"/>
            <ac:spMk id="8" creationId="{10601CEF-1840-B1D2-C933-EE24B0B67C9F}"/>
          </ac:spMkLst>
        </pc:spChg>
        <pc:spChg chg="del">
          <ac:chgData name="Hannah Lorena" userId="S::hannah.lorena@ice.org.uk::3604a2f9-7937-46a1-adac-da584efe6b9b" providerId="AD" clId="Web-{71D619EA-681F-BB7E-0C86-BCB9F4D89C40}" dt="2026-09-21T10:06:51.952" v="22"/>
          <ac:spMkLst>
            <pc:docMk/>
            <pc:sldMk cId="797716202" sldId="320"/>
            <ac:spMk id="10" creationId="{4ECC5104-2637-29CA-1FB4-85A5D55F5340}"/>
          </ac:spMkLst>
        </pc:spChg>
        <pc:spChg chg="del">
          <ac:chgData name="Hannah Lorena" userId="S::hannah.lorena@ice.org.uk::3604a2f9-7937-46a1-adac-da584efe6b9b" providerId="AD" clId="Web-{71D619EA-681F-BB7E-0C86-BCB9F4D89C40}" dt="2026-09-21T10:06:51.952" v="21"/>
          <ac:spMkLst>
            <pc:docMk/>
            <pc:sldMk cId="797716202" sldId="320"/>
            <ac:spMk id="12" creationId="{FD39C031-F2B1-43E1-AB67-865791F2543C}"/>
          </ac:spMkLst>
        </pc:spChg>
        <pc:spChg chg="del">
          <ac:chgData name="Hannah Lorena" userId="S::hannah.lorena@ice.org.uk::3604a2f9-7937-46a1-adac-da584efe6b9b" providerId="AD" clId="Web-{71D619EA-681F-BB7E-0C86-BCB9F4D89C40}" dt="2026-09-21T10:06:51.952" v="17"/>
          <ac:spMkLst>
            <pc:docMk/>
            <pc:sldMk cId="797716202" sldId="320"/>
            <ac:spMk id="18" creationId="{30023170-FBD1-9FF4-20B2-7AA349C05562}"/>
          </ac:spMkLst>
        </pc:spChg>
        <pc:spChg chg="del">
          <ac:chgData name="Hannah Lorena" userId="S::hannah.lorena@ice.org.uk::3604a2f9-7937-46a1-adac-da584efe6b9b" providerId="AD" clId="Web-{71D619EA-681F-BB7E-0C86-BCB9F4D89C40}" dt="2026-09-21T10:06:51.952" v="16"/>
          <ac:spMkLst>
            <pc:docMk/>
            <pc:sldMk cId="797716202" sldId="320"/>
            <ac:spMk id="19" creationId="{64456519-D561-3AAB-B04B-74BF15B1F19C}"/>
          </ac:spMkLst>
        </pc:spChg>
        <pc:spChg chg="add">
          <ac:chgData name="Hannah Lorena" userId="S::hannah.lorena@ice.org.uk::3604a2f9-7937-46a1-adac-da584efe6b9b" providerId="AD" clId="Web-{71D619EA-681F-BB7E-0C86-BCB9F4D89C40}" dt="2026-09-21T10:07:20.468" v="30"/>
          <ac:spMkLst>
            <pc:docMk/>
            <pc:sldMk cId="797716202" sldId="320"/>
            <ac:spMk id="20" creationId="{96699EA2-0710-78E2-9009-0673C3F0A8E8}"/>
          </ac:spMkLst>
        </pc:spChg>
        <pc:spChg chg="add">
          <ac:chgData name="Hannah Lorena" userId="S::hannah.lorena@ice.org.uk::3604a2f9-7937-46a1-adac-da584efe6b9b" providerId="AD" clId="Web-{71D619EA-681F-BB7E-0C86-BCB9F4D89C40}" dt="2026-09-21T10:07:20.468" v="30"/>
          <ac:spMkLst>
            <pc:docMk/>
            <pc:sldMk cId="797716202" sldId="320"/>
            <ac:spMk id="21" creationId="{F5CDD369-63C4-5316-8F33-F8567C1F9027}"/>
          </ac:spMkLst>
        </pc:spChg>
        <pc:picChg chg="add">
          <ac:chgData name="Hannah Lorena" userId="S::hannah.lorena@ice.org.uk::3604a2f9-7937-46a1-adac-da584efe6b9b" providerId="AD" clId="Web-{71D619EA-681F-BB7E-0C86-BCB9F4D89C40}" dt="2026-09-21T10:07:20.468" v="30"/>
          <ac:picMkLst>
            <pc:docMk/>
            <pc:sldMk cId="797716202" sldId="320"/>
            <ac:picMk id="2" creationId="{EBD80BBD-8B6E-E1E0-E24C-EA29B2140D25}"/>
          </ac:picMkLst>
        </pc:picChg>
        <pc:picChg chg="del">
          <ac:chgData name="Hannah Lorena" userId="S::hannah.lorena@ice.org.uk::3604a2f9-7937-46a1-adac-da584efe6b9b" providerId="AD" clId="Web-{71D619EA-681F-BB7E-0C86-BCB9F4D89C40}" dt="2026-09-21T10:06:51.952" v="26"/>
          <ac:picMkLst>
            <pc:docMk/>
            <pc:sldMk cId="797716202" sldId="320"/>
            <ac:picMk id="3" creationId="{870996DA-B7F4-3B5D-CCA5-9D7588B4205A}"/>
          </ac:picMkLst>
        </pc:picChg>
        <pc:picChg chg="add">
          <ac:chgData name="Hannah Lorena" userId="S::hannah.lorena@ice.org.uk::3604a2f9-7937-46a1-adac-da584efe6b9b" providerId="AD" clId="Web-{71D619EA-681F-BB7E-0C86-BCB9F4D89C40}" dt="2026-09-21T10:07:20.468" v="30"/>
          <ac:picMkLst>
            <pc:docMk/>
            <pc:sldMk cId="797716202" sldId="320"/>
            <ac:picMk id="4" creationId="{2AD2E0EB-4048-96E7-7EB0-C1A38532CDBA}"/>
          </ac:picMkLst>
        </pc:picChg>
        <pc:picChg chg="del">
          <ac:chgData name="Hannah Lorena" userId="S::hannah.lorena@ice.org.uk::3604a2f9-7937-46a1-adac-da584efe6b9b" providerId="AD" clId="Web-{71D619EA-681F-BB7E-0C86-BCB9F4D89C40}" dt="2026-09-21T10:06:51.952" v="25"/>
          <ac:picMkLst>
            <pc:docMk/>
            <pc:sldMk cId="797716202" sldId="320"/>
            <ac:picMk id="6" creationId="{1DF9F795-F73C-E1CB-4BD5-33FDB1DFFFD2}"/>
          </ac:picMkLst>
        </pc:picChg>
        <pc:picChg chg="add">
          <ac:chgData name="Hannah Lorena" userId="S::hannah.lorena@ice.org.uk::3604a2f9-7937-46a1-adac-da584efe6b9b" providerId="AD" clId="Web-{71D619EA-681F-BB7E-0C86-BCB9F4D89C40}" dt="2026-09-21T10:07:20.468" v="30"/>
          <ac:picMkLst>
            <pc:docMk/>
            <pc:sldMk cId="797716202" sldId="320"/>
            <ac:picMk id="9" creationId="{DBD9614E-C264-983F-A119-D3D2A5B05B1B}"/>
          </ac:picMkLst>
        </pc:picChg>
        <pc:picChg chg="add">
          <ac:chgData name="Hannah Lorena" userId="S::hannah.lorena@ice.org.uk::3604a2f9-7937-46a1-adac-da584efe6b9b" providerId="AD" clId="Web-{71D619EA-681F-BB7E-0C86-BCB9F4D89C40}" dt="2026-09-21T10:07:20.468" v="30"/>
          <ac:picMkLst>
            <pc:docMk/>
            <pc:sldMk cId="797716202" sldId="320"/>
            <ac:picMk id="11" creationId="{9185B60F-6F24-BA1D-CAB7-C2EB1F403C79}"/>
          </ac:picMkLst>
        </pc:picChg>
        <pc:picChg chg="add">
          <ac:chgData name="Hannah Lorena" userId="S::hannah.lorena@ice.org.uk::3604a2f9-7937-46a1-adac-da584efe6b9b" providerId="AD" clId="Web-{71D619EA-681F-BB7E-0C86-BCB9F4D89C40}" dt="2026-09-21T10:07:20.468" v="30"/>
          <ac:picMkLst>
            <pc:docMk/>
            <pc:sldMk cId="797716202" sldId="320"/>
            <ac:picMk id="13" creationId="{215DDC55-4F7D-19C8-4330-694AE2A26B95}"/>
          </ac:picMkLst>
        </pc:picChg>
        <pc:picChg chg="del">
          <ac:chgData name="Hannah Lorena" userId="S::hannah.lorena@ice.org.uk::3604a2f9-7937-46a1-adac-da584efe6b9b" providerId="AD" clId="Web-{71D619EA-681F-BB7E-0C86-BCB9F4D89C40}" dt="2026-09-21T10:06:51.952" v="20"/>
          <ac:picMkLst>
            <pc:docMk/>
            <pc:sldMk cId="797716202" sldId="320"/>
            <ac:picMk id="14" creationId="{215A8FAA-41AF-4458-3CD5-5E51CF596750}"/>
          </ac:picMkLst>
        </pc:picChg>
        <pc:picChg chg="add">
          <ac:chgData name="Hannah Lorena" userId="S::hannah.lorena@ice.org.uk::3604a2f9-7937-46a1-adac-da584efe6b9b" providerId="AD" clId="Web-{71D619EA-681F-BB7E-0C86-BCB9F4D89C40}" dt="2026-09-21T10:07:20.468" v="30"/>
          <ac:picMkLst>
            <pc:docMk/>
            <pc:sldMk cId="797716202" sldId="320"/>
            <ac:picMk id="15" creationId="{2028E888-009C-A809-06DD-D15D40E017D7}"/>
          </ac:picMkLst>
        </pc:picChg>
        <pc:picChg chg="del">
          <ac:chgData name="Hannah Lorena" userId="S::hannah.lorena@ice.org.uk::3604a2f9-7937-46a1-adac-da584efe6b9b" providerId="AD" clId="Web-{71D619EA-681F-BB7E-0C86-BCB9F4D89C40}" dt="2026-09-21T10:06:51.952" v="19"/>
          <ac:picMkLst>
            <pc:docMk/>
            <pc:sldMk cId="797716202" sldId="320"/>
            <ac:picMk id="16" creationId="{374C9D83-2422-7621-6A9F-02F988A454E1}"/>
          </ac:picMkLst>
        </pc:picChg>
        <pc:picChg chg="del">
          <ac:chgData name="Hannah Lorena" userId="S::hannah.lorena@ice.org.uk::3604a2f9-7937-46a1-adac-da584efe6b9b" providerId="AD" clId="Web-{71D619EA-681F-BB7E-0C86-BCB9F4D89C40}" dt="2026-09-21T10:06:51.952" v="18"/>
          <ac:picMkLst>
            <pc:docMk/>
            <pc:sldMk cId="797716202" sldId="320"/>
            <ac:picMk id="17" creationId="{4813EFAD-758C-CF70-67DF-9FCE1E905561}"/>
          </ac:picMkLst>
        </pc:picChg>
      </pc:sldChg>
    </pc:docChg>
  </pc:docChgLst>
  <pc:docChgLst>
    <pc:chgData name="Hannah Lorena" userId="S::hannah.lorena@ice.org.uk::3604a2f9-7937-46a1-adac-da584efe6b9b" providerId="AD" clId="Web-{DFE6DE0D-903D-4BB1-BDC7-BA6DABB29FF5}"/>
    <pc:docChg chg="modSld">
      <pc:chgData name="Hannah Lorena" userId="S::hannah.lorena@ice.org.uk::3604a2f9-7937-46a1-adac-da584efe6b9b" providerId="AD" clId="Web-{DFE6DE0D-903D-4BB1-BDC7-BA6DABB29FF5}" dt="2026-09-22T11:35:11.108" v="1" actId="20577"/>
      <pc:docMkLst>
        <pc:docMk/>
      </pc:docMkLst>
      <pc:sldChg chg="modSp">
        <pc:chgData name="Hannah Lorena" userId="S::hannah.lorena@ice.org.uk::3604a2f9-7937-46a1-adac-da584efe6b9b" providerId="AD" clId="Web-{DFE6DE0D-903D-4BB1-BDC7-BA6DABB29FF5}" dt="2026-09-22T11:35:11.108" v="1" actId="20577"/>
        <pc:sldMkLst>
          <pc:docMk/>
          <pc:sldMk cId="3416636867" sldId="318"/>
        </pc:sldMkLst>
        <pc:spChg chg="mod">
          <ac:chgData name="Hannah Lorena" userId="S::hannah.lorena@ice.org.uk::3604a2f9-7937-46a1-adac-da584efe6b9b" providerId="AD" clId="Web-{DFE6DE0D-903D-4BB1-BDC7-BA6DABB29FF5}" dt="2026-09-22T11:35:11.108" v="1" actId="20577"/>
          <ac:spMkLst>
            <pc:docMk/>
            <pc:sldMk cId="3416636867" sldId="318"/>
            <ac:spMk id="3" creationId="{C0CC6971-8F11-BE17-3885-E0F95986DBBE}"/>
          </ac:spMkLst>
        </pc:spChg>
      </pc:sldChg>
    </pc:docChg>
  </pc:docChgLst>
  <pc:docChgLst>
    <pc:chgData name="Hannah Lorena" userId="S::hannah.lorena@ice.org.uk::3604a2f9-7937-46a1-adac-da584efe6b9b" providerId="AD" clId="Web-{028E37E6-5AD9-9247-6D1B-67ADF6F760D7}"/>
    <pc:docChg chg="modSld">
      <pc:chgData name="Hannah Lorena" userId="S::hannah.lorena@ice.org.uk::3604a2f9-7937-46a1-adac-da584efe6b9b" providerId="AD" clId="Web-{028E37E6-5AD9-9247-6D1B-67ADF6F760D7}" dt="2026-09-21T11:34:09.663" v="5"/>
      <pc:docMkLst>
        <pc:docMk/>
      </pc:docMkLst>
      <pc:sldChg chg="addSp delSp">
        <pc:chgData name="Hannah Lorena" userId="S::hannah.lorena@ice.org.uk::3604a2f9-7937-46a1-adac-da584efe6b9b" providerId="AD" clId="Web-{028E37E6-5AD9-9247-6D1B-67ADF6F760D7}" dt="2026-09-21T11:34:09.663" v="5"/>
        <pc:sldMkLst>
          <pc:docMk/>
          <pc:sldMk cId="3416636867" sldId="318"/>
        </pc:sldMkLst>
        <pc:spChg chg="add">
          <ac:chgData name="Hannah Lorena" userId="S::hannah.lorena@ice.org.uk::3604a2f9-7937-46a1-adac-da584efe6b9b" providerId="AD" clId="Web-{028E37E6-5AD9-9247-6D1B-67ADF6F760D7}" dt="2026-09-21T11:33:52.085" v="1"/>
          <ac:spMkLst>
            <pc:docMk/>
            <pc:sldMk cId="3416636867" sldId="318"/>
            <ac:spMk id="2" creationId="{BF933AD3-62B6-F43B-39C1-27F9A7AC6C94}"/>
          </ac:spMkLst>
        </pc:spChg>
        <pc:spChg chg="add">
          <ac:chgData name="Hannah Lorena" userId="S::hannah.lorena@ice.org.uk::3604a2f9-7937-46a1-adac-da584efe6b9b" providerId="AD" clId="Web-{028E37E6-5AD9-9247-6D1B-67ADF6F760D7}" dt="2026-09-21T11:34:01.241" v="3"/>
          <ac:spMkLst>
            <pc:docMk/>
            <pc:sldMk cId="3416636867" sldId="318"/>
            <ac:spMk id="3" creationId="{C0CC6971-8F11-BE17-3885-E0F95986DBBE}"/>
          </ac:spMkLst>
        </pc:spChg>
        <pc:spChg chg="add">
          <ac:chgData name="Hannah Lorena" userId="S::hannah.lorena@ice.org.uk::3604a2f9-7937-46a1-adac-da584efe6b9b" providerId="AD" clId="Web-{028E37E6-5AD9-9247-6D1B-67ADF6F760D7}" dt="2026-09-21T11:34:09.663" v="5"/>
          <ac:spMkLst>
            <pc:docMk/>
            <pc:sldMk cId="3416636867" sldId="318"/>
            <ac:spMk id="4" creationId="{F2D0ACEC-0F33-93BD-86A3-C73699D0C618}"/>
          </ac:spMkLst>
        </pc:spChg>
        <pc:spChg chg="del">
          <ac:chgData name="Hannah Lorena" userId="S::hannah.lorena@ice.org.uk::3604a2f9-7937-46a1-adac-da584efe6b9b" providerId="AD" clId="Web-{028E37E6-5AD9-9247-6D1B-67ADF6F760D7}" dt="2026-09-21T11:33:47.631" v="0"/>
          <ac:spMkLst>
            <pc:docMk/>
            <pc:sldMk cId="3416636867" sldId="318"/>
            <ac:spMk id="23" creationId="{BF933AD3-62B6-F43B-39C1-27F9A7AC6C94}"/>
          </ac:spMkLst>
        </pc:spChg>
        <pc:spChg chg="del">
          <ac:chgData name="Hannah Lorena" userId="S::hannah.lorena@ice.org.uk::3604a2f9-7937-46a1-adac-da584efe6b9b" providerId="AD" clId="Web-{028E37E6-5AD9-9247-6D1B-67ADF6F760D7}" dt="2026-09-21T11:33:55.381" v="2"/>
          <ac:spMkLst>
            <pc:docMk/>
            <pc:sldMk cId="3416636867" sldId="318"/>
            <ac:spMk id="24" creationId="{C0CC6971-8F11-BE17-3885-E0F95986DBBE}"/>
          </ac:spMkLst>
        </pc:spChg>
        <pc:spChg chg="del">
          <ac:chgData name="Hannah Lorena" userId="S::hannah.lorena@ice.org.uk::3604a2f9-7937-46a1-adac-da584efe6b9b" providerId="AD" clId="Web-{028E37E6-5AD9-9247-6D1B-67ADF6F760D7}" dt="2026-09-21T11:34:05.007" v="4"/>
          <ac:spMkLst>
            <pc:docMk/>
            <pc:sldMk cId="3416636867" sldId="318"/>
            <ac:spMk id="25" creationId="{F2D0ACEC-0F33-93BD-86A3-C73699D0C61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9/22/2026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icehub.sharepoint.com/:v:/g/membership/marketing/docs/ES4oR2lF0WNNrCjcOJwDiJ4BMXKFAJSh7HuWI41iWUjSvA?e=vig32p"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www.ice.org.uk/what-is-civil-engineering/meet-the-engineers" TargetMode="External"/><Relationship Id="rId4" Type="http://schemas.openxmlformats.org/officeDocument/2006/relationships/hyperlink" Target="https://www.ice.org.uk/what-is-civil-engineering/infrastructure-project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icevirtuallibrary.com/toc/jcien/current" TargetMode="External"/><Relationship Id="rId13" Type="http://schemas.openxmlformats.org/officeDocument/2006/relationships/hyperlink" Target="https://www.ice.org.uk/careers-learning/develop-your-career/advice-for-graduate-engineers/early-careers-network" TargetMode="External"/><Relationship Id="rId18" Type="http://schemas.openxmlformats.org/officeDocument/2006/relationships/hyperlink" Target="https://www.ice.org.uk/my-ice/ice-rewards" TargetMode="External"/><Relationship Id="rId3" Type="http://schemas.openxmlformats.org/officeDocument/2006/relationships/hyperlink" Target="https://www.ice.org.uk/careers-learning/develop-your-career/membership-guidance" TargetMode="External"/><Relationship Id="rId7" Type="http://schemas.openxmlformats.org/officeDocument/2006/relationships/hyperlink" Target="https://www.newcivilengineer.com/" TargetMode="External"/><Relationship Id="rId12" Type="http://schemas.openxmlformats.org/officeDocument/2006/relationships/hyperlink" Target="https://www.instagram.com/ice_universities/" TargetMode="External"/><Relationship Id="rId17" Type="http://schemas.openxmlformats.org/officeDocument/2006/relationships/hyperlink" Target="https://www.ice.org.uk/get-involved/awards-and-grants/quest-scholarships" TargetMode="External"/><Relationship Id="rId2" Type="http://schemas.openxmlformats.org/officeDocument/2006/relationships/slide" Target="../slides/slide5.xml"/><Relationship Id="rId16" Type="http://schemas.openxmlformats.org/officeDocument/2006/relationships/hyperlink" Target="https://www.icebenfund.com/our-services/wellbeing-support/online-wellbeing-resources/" TargetMode="External"/><Relationship Id="rId1" Type="http://schemas.openxmlformats.org/officeDocument/2006/relationships/notesMaster" Target="../notesMasters/notesMaster1.xml"/><Relationship Id="rId6" Type="http://schemas.openxmlformats.org/officeDocument/2006/relationships/hyperlink" Target="https://www.ice.org.uk/engineering-resources/our-services/ice-library-and-archives" TargetMode="External"/><Relationship Id="rId11" Type="http://schemas.openxmlformats.org/officeDocument/2006/relationships/hyperlink" Target="https://www.ice.org.uk/about-us/what-we-do/ice-near-you" TargetMode="External"/><Relationship Id="rId5" Type="http://schemas.openxmlformats.org/officeDocument/2006/relationships/hyperlink" Target="https://www.ice.org.uk/engineering-resources/knowledge-programmes/ice-knowledge-hub" TargetMode="External"/><Relationship Id="rId15" Type="http://schemas.openxmlformats.org/officeDocument/2006/relationships/hyperlink" Target="https://www.icebenfund.com/our-services/wellbeing-support/helpline/" TargetMode="External"/><Relationship Id="rId10" Type="http://schemas.openxmlformats.org/officeDocument/2006/relationships/hyperlink" Target="https://www.ice.org.uk/events/conferences" TargetMode="External"/><Relationship Id="rId4" Type="http://schemas.openxmlformats.org/officeDocument/2006/relationships/hyperlink" Target="https://www.ice.org.uk/download-centre/attribute-achievement-form-students" TargetMode="External"/><Relationship Id="rId9" Type="http://schemas.openxmlformats.org/officeDocument/2006/relationships/hyperlink" Target="https://www.ice.org.uk/events/lectures" TargetMode="External"/><Relationship Id="rId14" Type="http://schemas.openxmlformats.org/officeDocument/2006/relationships/hyperlink" Target="https://www.ice.org.uk/about-us/what-we-do/volunteering-with-ice/inspire-the-next-generation"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a_vkBuu00X4"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theengineer.co.uk/content/salary-report/the-engineer-salary-survey-2026"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a:latin typeface="Noto Sans" panose="020B0502040504020204" pitchFamily="34" charset="0"/>
                <a:ea typeface="Noto Sans" panose="020B0502040504020204" pitchFamily="34" charset="0"/>
                <a:cs typeface="Noto Sans" panose="020B0502040504020204" pitchFamily="34" charset="0"/>
              </a:rPr>
              <a:t>This slide is hidden, info for presenter only.</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58160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INTRO SLIDE</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Update presenter name on slide*</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Introduction</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Tell people what you will cover in your presentation: </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The benefits that ICE student membership can provide, including how it can benefit you in the short term and in the long term with your career</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1762595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TOPIC: CIVIL ENGINEERING CAREERS</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Congratulations, as a civil engineering student, you have chosen to embark on an exceptionally rewarding career path.</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Benefits of a career in civil engineering.</a:t>
            </a:r>
            <a:r>
              <a:rPr lang="en-GB" sz="900">
                <a:latin typeface="Noto Sans" panose="020B0502040504020204" pitchFamily="34" charset="0"/>
                <a:ea typeface="Noto Sans" panose="020B0502040504020204" pitchFamily="34" charset="0"/>
                <a:cs typeface="Noto Sans" panose="020B0502040504020204" pitchFamily="34" charset="0"/>
              </a:rPr>
              <a:t> </a:t>
            </a:r>
          </a:p>
          <a:p>
            <a:r>
              <a:rPr lang="en-GB" sz="900">
                <a:latin typeface="Noto Sans" panose="020B0502040504020204" pitchFamily="34" charset="0"/>
                <a:ea typeface="Noto Sans" panose="020B0502040504020204" pitchFamily="34" charset="0"/>
                <a:cs typeface="Noto Sans" panose="020B0502040504020204" pitchFamily="34" charset="0"/>
              </a:rPr>
              <a:t>Share examples to illustrate these points:</a:t>
            </a:r>
          </a:p>
          <a:p>
            <a:pPr marL="170815" indent="-17081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Incredible variety – of roles (on site, off-site), sectors (broad range, flexible career opportunities)</a:t>
            </a:r>
          </a:p>
          <a:p>
            <a:pPr marL="170815" indent="-17081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Exciting projects – share recent, local or other relevant examples</a:t>
            </a:r>
          </a:p>
          <a:p>
            <a:pPr marL="170815" indent="-17081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Global career – lots of opportunities to work on projects around the world</a:t>
            </a:r>
          </a:p>
          <a:p>
            <a:pPr marL="170815" indent="-17081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Status – qualified engineers have a high status, similar to doctors and lawyers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Rewarding career – the work you do as a civil engineer will transform lives</a:t>
            </a:r>
            <a:r>
              <a:rPr lang="en-GB" sz="900">
                <a:latin typeface="Noto Sans" panose="020B0502040504020204" pitchFamily="34" charset="0"/>
                <a:ea typeface="Noto Sans" panose="020B0502040504020204" pitchFamily="34" charset="0"/>
                <a:cs typeface="Noto Sans" panose="020B0502040504020204" pitchFamily="34" charset="0"/>
              </a:rPr>
              <a:t>:</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Improve lives – clean water, sanitation</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Connect people – transport infrastructure, comms</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Protect society – flood defence, renewable energy and other solutions to mitigate the effects of climate change</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A chance to really make a difference</a:t>
            </a:r>
          </a:p>
          <a:p>
            <a:pPr marL="285115" lvl="0" indent="-170815">
              <a:buChar char="•"/>
            </a:pPr>
            <a:r>
              <a:rPr lang="en-GB" sz="900">
                <a:latin typeface="Noto Sans" panose="020B0502040504020204" pitchFamily="34" charset="0"/>
                <a:ea typeface="Noto Sans" panose="020B0502040504020204" pitchFamily="34" charset="0"/>
                <a:cs typeface="Noto Sans" panose="020B0502040504020204" pitchFamily="34" charset="0"/>
              </a:rPr>
              <a:t>Job satisfaction – civil engineers regularly feature in polls of the top happiest jobs!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If you have more time, you could also share this careers video (download from </a:t>
            </a:r>
            <a:r>
              <a:rPr lang="en-GB" sz="900" b="1" err="1">
                <a:latin typeface="Noto Sans" panose="020B0502040504020204" pitchFamily="34" charset="0"/>
                <a:ea typeface="Noto Sans" panose="020B0502040504020204" pitchFamily="34" charset="0"/>
                <a:cs typeface="Noto Sans" panose="020B0502040504020204" pitchFamily="34" charset="0"/>
              </a:rPr>
              <a:t>sharepoint</a:t>
            </a:r>
            <a:r>
              <a:rPr lang="en-GB" sz="900" b="1">
                <a:latin typeface="Noto Sans" panose="020B0502040504020204" pitchFamily="34" charset="0"/>
                <a:ea typeface="Noto Sans" panose="020B0502040504020204" pitchFamily="34" charset="0"/>
                <a:cs typeface="Noto Sans" panose="020B0502040504020204" pitchFamily="34" charset="0"/>
              </a:rPr>
              <a:t> in advance of presentation and save locally)</a:t>
            </a: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hlinkClick r:id="rId3"/>
              </a:rPr>
              <a:t>https://icehub.sharepoint.com/:v:/g/membership/marketing/docs/ES4oR2lF0WNNrCjcOJwDiJ4BMXKFAJSh7HuWI41iWUjSvA?e=vig32p</a:t>
            </a:r>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Or show some of the examples of civil engineering projects and people from our website:</a:t>
            </a: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Projects - </a:t>
            </a:r>
            <a:r>
              <a:rPr lang="en-GB">
                <a:latin typeface="Noto Sans"/>
                <a:ea typeface="Noto Sans"/>
                <a:cs typeface="Noto Sans"/>
                <a:hlinkClick r:id="rId4"/>
              </a:rPr>
              <a:t>https://www.ice.org.uk/what-is-civil-engineering/infrastructure-projects</a:t>
            </a: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People - </a:t>
            </a:r>
            <a:r>
              <a:rPr lang="en-GB" sz="900">
                <a:latin typeface="Noto Sans"/>
                <a:ea typeface="Noto Sans"/>
                <a:cs typeface="Noto Sans"/>
                <a:hlinkClick r:id="rId5"/>
              </a:rPr>
              <a:t>https://www.ice.org.uk/what-is-civil-engineering/</a:t>
            </a:r>
            <a:r>
              <a:rPr lang="en-GB">
                <a:latin typeface="Noto Sans"/>
                <a:ea typeface="Noto Sans"/>
                <a:cs typeface="Noto Sans"/>
                <a:hlinkClick r:id="rId5"/>
              </a:rPr>
              <a:t>meet-the-engineers</a:t>
            </a:r>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image top left of slide is the 7 miles bridge in Florida Keys*</a:t>
            </a:r>
          </a:p>
          <a:p>
            <a:endParaRPr lang="en-US"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767206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7A06C-AA56-320B-EEBC-63163E311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3AB197-9110-AB82-B61C-657229C0D0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4BB863-3167-6288-54C4-CC17A132A90C}"/>
              </a:ext>
            </a:extLst>
          </p:cNvPr>
          <p:cNvSpPr>
            <a:spLocks noGrp="1"/>
          </p:cNvSpPr>
          <p:nvPr>
            <p:ph type="body" idx="1"/>
          </p:nvPr>
        </p:nvSpPr>
        <p:spPr/>
        <p:txBody>
          <a:bodyPr/>
          <a:lstStyle/>
          <a:p>
            <a:r>
              <a:rPr lang="en-US" sz="900" b="1">
                <a:latin typeface="Noto Sans" panose="020B0502040504020204" pitchFamily="34" charset="0"/>
                <a:ea typeface="Noto Sans" panose="020B0502040504020204" pitchFamily="34" charset="0"/>
                <a:cs typeface="Noto Sans" panose="020B0502040504020204" pitchFamily="34" charset="0"/>
              </a:rPr>
              <a:t>TOPIC: INTRODUCING ICE / PROFESSIONAL BODIES</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a:latin typeface="Noto Sans" panose="020B0502040504020204" pitchFamily="34" charset="0"/>
                <a:ea typeface="Noto Sans" panose="020B0502040504020204" pitchFamily="34" charset="0"/>
                <a:cs typeface="Noto Sans" panose="020B0502040504020204" pitchFamily="34" charset="0"/>
              </a:rPr>
              <a:t>Professional bodies</a:t>
            </a:r>
            <a:r>
              <a:rPr lang="en-US" sz="900">
                <a:latin typeface="Noto Sans" panose="020B0502040504020204" pitchFamily="34" charset="0"/>
                <a:ea typeface="Noto Sans" panose="020B0502040504020204" pitchFamily="34" charset="0"/>
                <a:cs typeface="Noto Sans" panose="020B0502040504020204" pitchFamily="34" charset="0"/>
              </a:rPr>
              <a:t> provide membership and career support to people working in specific industries.</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a:latin typeface="Noto Sans" panose="020B0502040504020204" pitchFamily="34" charset="0"/>
                <a:ea typeface="Noto Sans" panose="020B0502040504020204" pitchFamily="34" charset="0"/>
                <a:cs typeface="Noto Sans" panose="020B0502040504020204" pitchFamily="34" charset="0"/>
              </a:rPr>
              <a:t>They deliver professional qualifications, learning and development, networking, set industry standards, represent a specific sector’s interests and promote ethical and best practices.</a:t>
            </a:r>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0">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p>
          <a:p>
            <a:r>
              <a:rPr lang="en-GB" sz="900">
                <a:latin typeface="Noto Sans" panose="020B0502040504020204" pitchFamily="34" charset="0"/>
                <a:ea typeface="Noto Sans" panose="020B0502040504020204" pitchFamily="34" charset="0"/>
                <a:cs typeface="Noto Sans" panose="020B0502040504020204" pitchFamily="34" charset="0"/>
              </a:rPr>
              <a:t>We will do the same for you</a:t>
            </a:r>
            <a:r>
              <a:rPr lang="en-GB"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a:t>
            </a:r>
            <a:endPar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6D4E2CC-83D2-E7F2-5A0B-5817F5F4A970}"/>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2563477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1909C-E838-8EF3-41FB-24C5476CE3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47A7-B59B-DF86-41C7-6948143D77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BA669-420E-2403-646D-B760BB067BD7}"/>
              </a:ext>
            </a:extLst>
          </p:cNvPr>
          <p:cNvSpPr>
            <a:spLocks noGrp="1"/>
          </p:cNvSpPr>
          <p:nvPr>
            <p:ph type="body" idx="1"/>
          </p:nvPr>
        </p:nvSpPr>
        <p:spPr/>
        <p:txBody>
          <a:bodyPr/>
          <a:lstStyle/>
          <a:p>
            <a:r>
              <a:rPr lang="en-GB" sz="900" b="1">
                <a:latin typeface="Noto Sans"/>
                <a:ea typeface="Noto Sans"/>
                <a:cs typeface="Noto Sans"/>
              </a:rPr>
              <a:t>TOPIC: WHY ICE / HOW ICE CAN SUPPORT YOU</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US" sz="900">
                <a:latin typeface="Noto Sans"/>
                <a:ea typeface="Noto Sans"/>
                <a:cs typeface="Noto Sans"/>
              </a:rPr>
              <a:t>The ICE is your professional partner.</a:t>
            </a:r>
          </a:p>
          <a:p>
            <a:r>
              <a:rPr lang="en-US" sz="900">
                <a:latin typeface="Noto Sans"/>
                <a:ea typeface="Noto Sans"/>
                <a:cs typeface="Noto Sans"/>
              </a:rPr>
              <a:t>With our guidance and support you will build a successful and rewarding career.</a:t>
            </a:r>
          </a:p>
          <a:p>
            <a:endParaRPr lang="en-US" sz="900">
              <a:latin typeface="Noto Sans" panose="020B0502040504020204" pitchFamily="34" charset="0"/>
              <a:ea typeface="Noto Sans" panose="020B0502040504020204" pitchFamily="34" charset="0"/>
              <a:cs typeface="Noto Sans" panose="020B0502040504020204" pitchFamily="34" charset="0"/>
            </a:endParaRPr>
          </a:p>
          <a:p>
            <a:r>
              <a:rPr lang="en-US" sz="900">
                <a:latin typeface="Noto Sans"/>
                <a:ea typeface="Noto Sans"/>
                <a:cs typeface="Noto Sans"/>
              </a:rPr>
              <a:t>*</a:t>
            </a:r>
            <a:r>
              <a:rPr lang="en-GB" sz="900">
                <a:latin typeface="Noto Sans"/>
                <a:ea typeface="Noto Sans"/>
                <a:cs typeface="Noto Sans"/>
              </a:rPr>
              <a:t>NOTE TO PRESENTER: </a:t>
            </a:r>
            <a:r>
              <a:rPr lang="en-US" sz="900" b="0" i="0">
                <a:solidFill>
                  <a:srgbClr val="424242"/>
                </a:solidFill>
                <a:effectLst/>
                <a:latin typeface="Noto Sans"/>
                <a:ea typeface="Noto Sans"/>
                <a:cs typeface="Noto Sans"/>
              </a:rPr>
              <a:t>the list below explains the benefits shown on the slide in more detail.</a:t>
            </a:r>
            <a:endParaRPr lang="en-US" sz="900" b="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Benefits of being a member of ICE</a:t>
            </a:r>
            <a:endParaRPr lang="en-US" sz="900">
              <a:latin typeface="Noto Sans"/>
              <a:ea typeface="Noto Sans"/>
              <a:cs typeface="Noto Sans"/>
            </a:endParaRPr>
          </a:p>
          <a:p>
            <a:pPr marL="0" indent="0">
              <a:buFont typeface="Arial,Sans-Serif"/>
              <a:buNone/>
            </a:pPr>
            <a:endParaRPr lang="en-US" sz="90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 typeface="Arial,Sans-Serif"/>
              <a:buNone/>
              <a:tabLst/>
              <a:defRPr/>
            </a:pPr>
            <a:r>
              <a:rPr lang="en-GB" sz="900" b="1">
                <a:latin typeface="Noto Sans"/>
                <a:ea typeface="Noto Sans"/>
                <a:cs typeface="Noto Sans"/>
              </a:rPr>
              <a:t>Professional growth. </a:t>
            </a:r>
            <a:r>
              <a:rPr lang="en-GB" sz="900">
                <a:latin typeface="Noto Sans"/>
                <a:ea typeface="Noto Sans"/>
                <a:cs typeface="Noto Sans"/>
              </a:rPr>
              <a:t>ICE will support you towards pursuing a professional qualification, with an estimated £9,000 annual premium for professionally qualified engineers. Our dedicated team of membership experts are on hand to guide and support you, backed up by a wealth of </a:t>
            </a:r>
            <a:r>
              <a:rPr lang="en-GB" sz="900">
                <a:latin typeface="Noto Sans"/>
                <a:ea typeface="Noto Sans"/>
                <a:cs typeface="Noto Sans"/>
                <a:hlinkClick r:id="rId3"/>
              </a:rPr>
              <a:t>online resources</a:t>
            </a:r>
            <a:r>
              <a:rPr lang="en-GB" sz="900">
                <a:latin typeface="Noto Sans"/>
                <a:ea typeface="Noto Sans"/>
                <a:cs typeface="Noto Sans"/>
              </a:rPr>
              <a:t>. Document your progress towards professional qualification with our </a:t>
            </a:r>
            <a:r>
              <a:rPr lang="en-GB" sz="900">
                <a:latin typeface="Noto Sans"/>
                <a:ea typeface="Noto Sans"/>
                <a:cs typeface="Noto Sans"/>
                <a:hlinkClick r:id="rId4"/>
              </a:rPr>
              <a:t>attribute achievement form</a:t>
            </a:r>
            <a:r>
              <a:rPr lang="en-GB" sz="900">
                <a:latin typeface="Noto Sans"/>
                <a:ea typeface="Noto Sans"/>
                <a:cs typeface="Noto Sans"/>
              </a:rPr>
              <a:t>.</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pPr>
              <a:buFont typeface="Symbol,Sans-Serif"/>
            </a:pPr>
            <a:r>
              <a:rPr lang="en-GB" sz="900" b="1">
                <a:latin typeface="Noto Sans"/>
                <a:ea typeface="Noto Sans"/>
                <a:cs typeface="Noto Sans"/>
              </a:rPr>
              <a:t>Career development. </a:t>
            </a:r>
            <a:r>
              <a:rPr lang="en-GB" sz="900">
                <a:latin typeface="Noto Sans"/>
                <a:ea typeface="Noto Sans"/>
                <a:cs typeface="Noto Sans"/>
              </a:rPr>
              <a:t>As the leading professional membership body for civil and infrastructure engineers, ICE has everything you need to kickstart a successful career journey. </a:t>
            </a:r>
            <a:r>
              <a:rPr lang="en-GB">
                <a:latin typeface="Noto Sans"/>
                <a:ea typeface="Noto Sans"/>
                <a:cs typeface="Noto Sans"/>
              </a:rPr>
              <a:t>Download</a:t>
            </a:r>
            <a:r>
              <a:rPr lang="en-GB" sz="900">
                <a:latin typeface="Noto Sans"/>
                <a:ea typeface="Noto Sans"/>
                <a:cs typeface="Noto Sans"/>
              </a:rPr>
              <a:t> </a:t>
            </a:r>
            <a:r>
              <a:rPr lang="en-GB">
                <a:latin typeface="Noto Sans"/>
                <a:ea typeface="Noto Sans"/>
                <a:cs typeface="Noto Sans"/>
              </a:rPr>
              <a:t>the ICE Careers app </a:t>
            </a:r>
            <a:r>
              <a:rPr lang="en-GB" sz="900">
                <a:latin typeface="Noto Sans"/>
                <a:ea typeface="Noto Sans"/>
                <a:cs typeface="Noto Sans"/>
              </a:rPr>
              <a:t>and join our regular careers talks to better understand the career options available to you, gaining insights into earning potential and pathways to professional qualifications.</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a:ea typeface="Noto Sans"/>
                <a:cs typeface="Noto Sans"/>
              </a:rPr>
              <a:t>  </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a:ea typeface="Noto Sans"/>
                <a:cs typeface="Noto Sans"/>
              </a:rPr>
              <a:t>QUEST Kenneth Watson Travel Award: up to £1,000 for individuals and £3,000 for groups to fund a trip to help you develop your civil engineering knowledge and experience. Student prize £250 (final year).</a:t>
            </a:r>
          </a:p>
          <a:p>
            <a:pPr>
              <a:buFont typeface="Symbol,Sans-Serif"/>
            </a:pPr>
            <a:endParaRPr lang="en-GB" sz="900">
              <a:latin typeface="Noto Sans"/>
              <a:ea typeface="Noto Sans"/>
              <a:cs typeface="Noto Sans"/>
            </a:endParaRPr>
          </a:p>
          <a:p>
            <a:pPr>
              <a:buFont typeface="Symbol,Sans-Serif"/>
            </a:pPr>
            <a:r>
              <a:rPr lang="en-GB" sz="900">
                <a:latin typeface="Noto Sans"/>
                <a:ea typeface="Noto Sans"/>
                <a:cs typeface="Noto Sans"/>
              </a:rPr>
              <a:t>QUEST Technician Scholarship: up to £1,000 for students on further or higher education courses that could lead to becoming a qualified ICE </a:t>
            </a:r>
            <a:r>
              <a:rPr lang="en-GB">
                <a:latin typeface="Noto Sans"/>
                <a:ea typeface="Noto Sans"/>
                <a:cs typeface="Noto Sans"/>
              </a:rPr>
              <a:t>Technician</a:t>
            </a:r>
            <a:r>
              <a:rPr lang="en-GB" sz="900">
                <a:latin typeface="Noto Sans"/>
                <a:ea typeface="Noto Sans"/>
                <a:cs typeface="Noto Sans"/>
              </a:rPr>
              <a:t> </a:t>
            </a:r>
            <a:r>
              <a:rPr lang="en-GB">
                <a:latin typeface="Noto Sans"/>
                <a:ea typeface="Noto Sans"/>
                <a:cs typeface="Noto Sans"/>
              </a:rPr>
              <a:t>Member</a:t>
            </a:r>
            <a:r>
              <a:rPr lang="en-GB" sz="900">
                <a:latin typeface="Noto Sans"/>
                <a:ea typeface="Noto Sans"/>
                <a:cs typeface="Noto Sans"/>
              </a:rPr>
              <a:t>. Students must be enrolled and studying part-time and some full-time qualifications in civil engineering or construction that either meet the educational base requirements for Technician Membership (</a:t>
            </a:r>
            <a:r>
              <a:rPr lang="en-GB" sz="900" err="1">
                <a:latin typeface="Noto Sans"/>
                <a:ea typeface="Noto Sans"/>
                <a:cs typeface="Noto Sans"/>
              </a:rPr>
              <a:t>EngTech</a:t>
            </a:r>
            <a:r>
              <a:rPr lang="en-GB" sz="900">
                <a:latin typeface="Noto Sans"/>
                <a:ea typeface="Noto Sans"/>
                <a:cs typeface="Noto Sans"/>
              </a:rPr>
              <a:t> MICE), or that progress the candidate from either Technician membership, or qualification eligible for </a:t>
            </a:r>
            <a:r>
              <a:rPr lang="en-GB" sz="900" err="1">
                <a:latin typeface="Noto Sans"/>
                <a:ea typeface="Noto Sans"/>
                <a:cs typeface="Noto Sans"/>
              </a:rPr>
              <a:t>EngTech</a:t>
            </a:r>
            <a:r>
              <a:rPr lang="en-GB" sz="900">
                <a:latin typeface="Noto Sans"/>
                <a:ea typeface="Noto Sans"/>
                <a:cs typeface="Noto Sans"/>
              </a:rPr>
              <a:t>, towards IEng.</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a:latin typeface="Noto Sans"/>
                <a:ea typeface="Noto Sans"/>
                <a:cs typeface="Noto Sans"/>
              </a:rPr>
              <a:t>Lifelong learning. </a:t>
            </a:r>
            <a:r>
              <a:rPr lang="en-GB" sz="900">
                <a:latin typeface="Noto Sans"/>
                <a:ea typeface="Noto Sans"/>
                <a:cs typeface="Noto Sans"/>
              </a:rPr>
              <a:t>Enhance your learning experience through our user-friendly </a:t>
            </a:r>
            <a:r>
              <a:rPr lang="en-GB" sz="900">
                <a:latin typeface="Noto Sans"/>
                <a:ea typeface="Noto Sans"/>
                <a:cs typeface="Noto Sans"/>
                <a:hlinkClick r:id="rId5"/>
              </a:rPr>
              <a:t>Knowledge Hub</a:t>
            </a:r>
            <a:r>
              <a:rPr lang="en-GB" sz="900" u="sng">
                <a:latin typeface="Noto Sans"/>
                <a:ea typeface="Noto Sans"/>
                <a:cs typeface="Noto Sans"/>
              </a:rPr>
              <a:t>, </a:t>
            </a:r>
            <a:r>
              <a:rPr lang="en-GB" sz="900">
                <a:latin typeface="Noto Sans"/>
                <a:ea typeface="Noto Sans"/>
                <a:cs typeface="Noto Sans"/>
              </a:rPr>
              <a:t>containing tailored CPD content. Explore ICE’s </a:t>
            </a:r>
            <a:r>
              <a:rPr lang="en-GB" sz="900">
                <a:latin typeface="Noto Sans"/>
                <a:ea typeface="Noto Sans"/>
                <a:cs typeface="Noto Sans"/>
                <a:hlinkClick r:id="rId6"/>
              </a:rPr>
              <a:t>extensive library</a:t>
            </a:r>
            <a:r>
              <a:rPr lang="en-GB" sz="900">
                <a:latin typeface="Noto Sans"/>
                <a:ea typeface="Noto Sans"/>
                <a:cs typeface="Noto Sans"/>
              </a:rPr>
              <a:t>, the largest of its kind, and stay informed on industry news through publications like </a:t>
            </a:r>
            <a:r>
              <a:rPr lang="en-GB" sz="900">
                <a:latin typeface="Noto Sans"/>
                <a:ea typeface="Noto Sans"/>
                <a:cs typeface="Noto Sans"/>
                <a:hlinkClick r:id="rId7"/>
              </a:rPr>
              <a:t>New Civil Engineer</a:t>
            </a:r>
            <a:r>
              <a:rPr lang="en-GB" sz="900">
                <a:latin typeface="Noto Sans"/>
                <a:ea typeface="Noto Sans"/>
                <a:cs typeface="Noto Sans"/>
              </a:rPr>
              <a:t> and our </a:t>
            </a:r>
            <a:r>
              <a:rPr lang="en-GB" sz="900">
                <a:latin typeface="Noto Sans"/>
                <a:ea typeface="Noto Sans"/>
                <a:cs typeface="Noto Sans"/>
                <a:hlinkClick r:id="rId8"/>
              </a:rPr>
              <a:t>Civil Engineering Journal</a:t>
            </a:r>
            <a:r>
              <a:rPr lang="en-GB" sz="900">
                <a:latin typeface="Noto Sans"/>
                <a:ea typeface="Noto Sans"/>
                <a:cs typeface="Noto Sans"/>
              </a:rPr>
              <a:t>. Supplement your studies by attending </a:t>
            </a:r>
            <a:r>
              <a:rPr lang="en-GB" sz="900">
                <a:latin typeface="Noto Sans"/>
                <a:ea typeface="Noto Sans"/>
                <a:cs typeface="Noto Sans"/>
                <a:hlinkClick r:id="rId9"/>
              </a:rPr>
              <a:t>lectures</a:t>
            </a:r>
            <a:r>
              <a:rPr lang="en-GB" sz="900">
                <a:latin typeface="Noto Sans"/>
                <a:ea typeface="Noto Sans"/>
                <a:cs typeface="Noto Sans"/>
              </a:rPr>
              <a:t> and </a:t>
            </a:r>
            <a:r>
              <a:rPr lang="en-GB" sz="900">
                <a:latin typeface="Noto Sans"/>
                <a:ea typeface="Noto Sans"/>
                <a:cs typeface="Noto Sans"/>
                <a:hlinkClick r:id="rId10"/>
              </a:rPr>
              <a:t>conferences</a:t>
            </a:r>
            <a:r>
              <a:rPr lang="en-GB" sz="900">
                <a:latin typeface="Noto Sans"/>
                <a:ea typeface="Noto Sans"/>
                <a:cs typeface="Noto Sans"/>
              </a:rPr>
              <a:t>, keep current with industry trends, and access our world-beating training sessions and thought leadership content.</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a:ea typeface="Noto Sans"/>
                <a:cs typeface="Noto Sans"/>
              </a:rPr>
              <a:t>Connections and community. </a:t>
            </a:r>
            <a:r>
              <a:rPr lang="en-GB" sz="900">
                <a:latin typeface="Noto Sans"/>
                <a:ea typeface="Noto Sans"/>
                <a:cs typeface="Noto Sans"/>
              </a:rPr>
              <a:t>Connect with </a:t>
            </a:r>
            <a:r>
              <a:rPr lang="en-GB">
                <a:latin typeface="Noto Sans"/>
                <a:ea typeface="Noto Sans"/>
                <a:cs typeface="Noto Sans"/>
              </a:rPr>
              <a:t>the </a:t>
            </a:r>
            <a:r>
              <a:rPr lang="en-GB" sz="900">
                <a:latin typeface="Noto Sans"/>
                <a:ea typeface="Noto Sans"/>
                <a:cs typeface="Noto Sans"/>
              </a:rPr>
              <a:t>ICE’s global and local network of engineers. Receive advice, support and engage in the professional enrichment programmes delivered by your </a:t>
            </a:r>
            <a:r>
              <a:rPr lang="en-GB" sz="900">
                <a:latin typeface="Noto Sans"/>
                <a:ea typeface="Noto Sans"/>
                <a:cs typeface="Noto Sans"/>
                <a:hlinkClick r:id="rId11"/>
              </a:rPr>
              <a:t>regional team</a:t>
            </a:r>
            <a:r>
              <a:rPr lang="en-GB" sz="900">
                <a:latin typeface="Noto Sans"/>
                <a:ea typeface="Noto Sans"/>
                <a:cs typeface="Noto Sans"/>
              </a:rPr>
              <a:t>. Keep up to date via our </a:t>
            </a:r>
            <a:r>
              <a:rPr lang="en-GB" sz="900">
                <a:latin typeface="Noto Sans"/>
                <a:ea typeface="Noto Sans"/>
                <a:cs typeface="Noto Sans"/>
                <a:hlinkClick r:id="rId12"/>
              </a:rPr>
              <a:t>@ice_universities Instagram account</a:t>
            </a:r>
            <a:r>
              <a:rPr lang="en-GB" sz="900">
                <a:latin typeface="Noto Sans"/>
                <a:ea typeface="Noto Sans"/>
                <a:cs typeface="Noto Sans"/>
              </a:rPr>
              <a:t>. Join the </a:t>
            </a:r>
            <a:r>
              <a:rPr lang="en-GB" sz="900">
                <a:latin typeface="Noto Sans"/>
                <a:ea typeface="Noto Sans"/>
                <a:cs typeface="Noto Sans"/>
                <a:hlinkClick r:id="rId13"/>
              </a:rPr>
              <a:t>Early Careers Network (</a:t>
            </a:r>
            <a:r>
              <a:rPr lang="en-GB" sz="900" err="1">
                <a:latin typeface="Noto Sans"/>
                <a:ea typeface="Noto Sans"/>
                <a:cs typeface="Noto Sans"/>
                <a:hlinkClick r:id="rId13"/>
              </a:rPr>
              <a:t>ECNet</a:t>
            </a:r>
            <a:r>
              <a:rPr lang="en-GB" sz="900">
                <a:latin typeface="Noto Sans"/>
                <a:ea typeface="Noto Sans"/>
                <a:cs typeface="Noto Sans"/>
                <a:hlinkClick r:id="rId13"/>
              </a:rPr>
              <a:t>)</a:t>
            </a:r>
            <a:r>
              <a:rPr lang="en-GB" sz="900">
                <a:latin typeface="Noto Sans"/>
                <a:ea typeface="Noto Sans"/>
                <a:cs typeface="Noto Sans"/>
              </a:rPr>
              <a:t> to connect with peers and shape </a:t>
            </a:r>
            <a:r>
              <a:rPr lang="en-GB">
                <a:latin typeface="Noto Sans"/>
                <a:ea typeface="Noto Sans"/>
                <a:cs typeface="Noto Sans"/>
              </a:rPr>
              <a:t>the </a:t>
            </a:r>
            <a:r>
              <a:rPr lang="en-GB" sz="900">
                <a:latin typeface="Noto Sans"/>
                <a:ea typeface="Noto Sans"/>
                <a:cs typeface="Noto Sans"/>
              </a:rPr>
              <a:t>ICE’s activities or support the next generation by becoming an </a:t>
            </a:r>
            <a:r>
              <a:rPr lang="en-GB" sz="900">
                <a:latin typeface="Noto Sans"/>
                <a:ea typeface="Noto Sans"/>
                <a:cs typeface="Noto Sans"/>
                <a:hlinkClick r:id="rId14"/>
              </a:rPr>
              <a:t>ICE STEM Ambassador</a:t>
            </a:r>
            <a:r>
              <a:rPr lang="en-GB" sz="900">
                <a:latin typeface="Noto Sans"/>
                <a:ea typeface="Noto Sans"/>
                <a:cs typeface="Noto Sans"/>
              </a:rPr>
              <a:t>. </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a:ea typeface="Noto Sans"/>
                <a:cs typeface="Noto Sans"/>
              </a:rPr>
              <a:t>Part of a global community of over </a:t>
            </a:r>
            <a:r>
              <a:rPr lang="en-GB">
                <a:latin typeface="Noto Sans"/>
                <a:ea typeface="Noto Sans"/>
                <a:cs typeface="Noto Sans"/>
              </a:rPr>
              <a:t>95,000</a:t>
            </a:r>
            <a:r>
              <a:rPr lang="en-GB" sz="900">
                <a:latin typeface="Noto Sans"/>
                <a:ea typeface="Noto Sans"/>
                <a:cs typeface="Noto Sans"/>
              </a:rPr>
              <a:t> members in over 160 countries.</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a:latin typeface="Noto Sans"/>
                <a:ea typeface="Noto Sans"/>
                <a:cs typeface="Noto Sans"/>
              </a:rPr>
              <a:t>Wellbeing and rewards. </a:t>
            </a:r>
            <a:r>
              <a:rPr lang="en-GB" sz="900">
                <a:latin typeface="Noto Sans"/>
                <a:ea typeface="Noto Sans"/>
                <a:cs typeface="Noto Sans"/>
              </a:rPr>
              <a:t>Receive personalised assistance through the</a:t>
            </a:r>
            <a:r>
              <a:rPr lang="en-GB" sz="900">
                <a:latin typeface="Noto Sans"/>
                <a:ea typeface="Noto Sans"/>
                <a:cs typeface="Noto Sans"/>
                <a:hlinkClick r:id="rId15"/>
              </a:rPr>
              <a:t> ICE Benevolent Fund’s</a:t>
            </a:r>
            <a:r>
              <a:rPr lang="en-GB" sz="900">
                <a:latin typeface="Noto Sans"/>
                <a:ea typeface="Noto Sans"/>
                <a:cs typeface="Noto Sans"/>
              </a:rPr>
              <a:t> </a:t>
            </a:r>
            <a:r>
              <a:rPr lang="en-GB" sz="900">
                <a:latin typeface="Noto Sans"/>
                <a:ea typeface="Noto Sans"/>
                <a:cs typeface="Noto Sans"/>
                <a:hlinkClick r:id="rId15"/>
              </a:rPr>
              <a:t>24-hour helpline</a:t>
            </a:r>
            <a:r>
              <a:rPr lang="en-GB" sz="900">
                <a:latin typeface="Noto Sans"/>
                <a:ea typeface="Noto Sans"/>
                <a:cs typeface="Noto Sans"/>
              </a:rPr>
              <a:t> and access resources for your wellbeing via its </a:t>
            </a:r>
            <a:r>
              <a:rPr lang="en-GB" sz="900">
                <a:latin typeface="Noto Sans"/>
                <a:ea typeface="Noto Sans"/>
                <a:cs typeface="Noto Sans"/>
                <a:hlinkClick r:id="rId16"/>
              </a:rPr>
              <a:t>wellbeing portal</a:t>
            </a:r>
            <a:r>
              <a:rPr lang="en-GB" sz="900">
                <a:latin typeface="Noto Sans"/>
                <a:ea typeface="Noto Sans"/>
                <a:cs typeface="Noto Sans"/>
              </a:rPr>
              <a:t>. Explore potential </a:t>
            </a:r>
            <a:r>
              <a:rPr lang="en-GB" sz="900">
                <a:latin typeface="Noto Sans"/>
                <a:ea typeface="Noto Sans"/>
                <a:cs typeface="Noto Sans"/>
                <a:hlinkClick r:id="rId17"/>
              </a:rPr>
              <a:t>grant opportunities</a:t>
            </a:r>
            <a:r>
              <a:rPr lang="en-GB" sz="900">
                <a:latin typeface="Noto Sans"/>
                <a:ea typeface="Noto Sans"/>
                <a:cs typeface="Noto Sans"/>
              </a:rPr>
              <a:t> to support your academic and professional journey. Enjoy exclusive money-saving discounts and offers from a variety of brands and retailers through </a:t>
            </a:r>
            <a:r>
              <a:rPr lang="en-GB" sz="900">
                <a:latin typeface="Noto Sans"/>
                <a:ea typeface="Noto Sans"/>
                <a:cs typeface="Noto Sans"/>
                <a:hlinkClick r:id="rId18"/>
              </a:rPr>
              <a:t>ICE Rewards</a:t>
            </a:r>
            <a:r>
              <a:rPr lang="en-GB" sz="900">
                <a:latin typeface="Noto Sans"/>
                <a:ea typeface="Noto Sans"/>
                <a:cs typeface="Noto Sans"/>
              </a:rPr>
              <a:t>.</a:t>
            </a:r>
          </a:p>
        </p:txBody>
      </p:sp>
      <p:sp>
        <p:nvSpPr>
          <p:cNvPr id="4" name="Slide Number Placeholder 3">
            <a:extLst>
              <a:ext uri="{FF2B5EF4-FFF2-40B4-BE49-F238E27FC236}">
                <a16:creationId xmlns:a16="http://schemas.microsoft.com/office/drawing/2014/main" id="{6CF0F1D4-0758-30AA-CD25-FEC715682EC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89693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3B4DD-76A7-9A68-750F-FB1B95BE1B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FD8DEC-0849-763E-6148-6C310F3834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C43265-2CC3-03A1-CA7D-C78DE0788A58}"/>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SUPPORT, RESOURCES AND OPPORTUNITIES FOR STUDENTS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3C281668-35FE-B9DF-3683-2E306D2AF7C0}"/>
              </a:ext>
            </a:extLst>
          </p:cNvPr>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867407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latin typeface="Noto Sans"/>
                <a:ea typeface="Noto Sans"/>
                <a:cs typeface="Noto Sans"/>
              </a:rPr>
              <a:t>TOPIC: BENEFITS OF ICE STUDENT MEMBERSHIP</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*NOTE TO PRESENTER: video requires online link or advance download (see </a:t>
            </a:r>
            <a:r>
              <a:rPr lang="en-GB">
                <a:latin typeface="Noto Sans"/>
                <a:ea typeface="Noto Sans"/>
                <a:cs typeface="Noto Sans"/>
              </a:rPr>
              <a:t>ICE Colleagues Resources hub</a:t>
            </a:r>
            <a:r>
              <a:rPr lang="en-GB" sz="900">
                <a:latin typeface="Noto Sans"/>
                <a:ea typeface="Noto Sans"/>
                <a:cs typeface="Noto Sans"/>
              </a:rPr>
              <a:t>) good sound; recommend testing sound equipment ahead of presentation if possible*</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YouTube link: </a:t>
            </a:r>
            <a:r>
              <a:rPr lang="en-GB" sz="900">
                <a:latin typeface="Noto Sans"/>
                <a:ea typeface="Noto Sans"/>
                <a:cs typeface="Noto Sans"/>
                <a:hlinkClick r:id="rId3"/>
              </a:rPr>
              <a:t>https://www.youtube.com/watch?v=a_vkBuu00X4</a:t>
            </a:r>
            <a:r>
              <a:rPr lang="en-GB" sz="900">
                <a:latin typeface="Noto Sans"/>
                <a:ea typeface="Noto Sans"/>
                <a:cs typeface="Noto Sans"/>
              </a:rPr>
              <a:t> </a:t>
            </a:r>
          </a:p>
          <a:p>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US">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3008732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TOPIC: PROFESSIONAL QUALIFICATIONS (HOW)</a:t>
            </a:r>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A professional qualification is the key to your success, giving you recognition and respect.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It opens doors to better job opportunities and higher income.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b="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Explain CEng, IEng and </a:t>
            </a:r>
            <a:r>
              <a:rPr lang="en-GB" sz="900" err="1">
                <a:latin typeface="Noto Sans" panose="020B0502040504020204" pitchFamily="34" charset="0"/>
                <a:ea typeface="Noto Sans" panose="020B0502040504020204" pitchFamily="34" charset="0"/>
                <a:cs typeface="Noto Sans" panose="020B0502040504020204" pitchFamily="34" charset="0"/>
              </a:rPr>
              <a:t>EngTech</a:t>
            </a:r>
            <a:r>
              <a:rPr lang="en-GB" sz="900">
                <a:latin typeface="Noto Sans" panose="020B0502040504020204" pitchFamily="34" charset="0"/>
                <a:ea typeface="Noto Sans" panose="020B0502040504020204" pitchFamily="34" charset="0"/>
                <a:cs typeface="Noto Sans" panose="020B0502040504020204" pitchFamily="34" charset="0"/>
              </a:rPr>
              <a:t> MICE.*</a:t>
            </a:r>
          </a:p>
          <a:p>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panose="020B0502040504020204" pitchFamily="34" charset="0"/>
                <a:ea typeface="Noto Sans" panose="020B0502040504020204" pitchFamily="34" charset="0"/>
                <a:cs typeface="Noto Sans" panose="020B0502040504020204" pitchFamily="34" charset="0"/>
              </a:rPr>
              <a:t>Becoming professionally qualified with ICE is </a:t>
            </a:r>
            <a:r>
              <a:rPr lang="en-GB" sz="900" b="1">
                <a:latin typeface="Noto Sans" panose="020B0502040504020204" pitchFamily="34" charset="0"/>
                <a:ea typeface="Noto Sans" panose="020B0502040504020204" pitchFamily="34" charset="0"/>
                <a:cs typeface="Noto Sans" panose="020B0502040504020204" pitchFamily="34" charset="0"/>
              </a:rPr>
              <a:t>really straightforward.</a:t>
            </a: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 </a:t>
            </a:r>
          </a:p>
          <a:p>
            <a:r>
              <a:rPr lang="en-GB" sz="900">
                <a:latin typeface="Noto Sans" panose="020B0502040504020204" pitchFamily="34" charset="0"/>
                <a:ea typeface="Noto Sans" panose="020B0502040504020204" pitchFamily="34" charset="0"/>
                <a:cs typeface="Noto Sans" panose="020B0502040504020204" pitchFamily="34" charset="0"/>
              </a:rPr>
              <a:t>Overall, </a:t>
            </a:r>
            <a:r>
              <a:rPr lang="en-US" sz="900">
                <a:latin typeface="Noto Sans" panose="020B0502040504020204" pitchFamily="34" charset="0"/>
                <a:ea typeface="Noto Sans" panose="020B0502040504020204" pitchFamily="34" charset="0"/>
                <a:cs typeface="Noto Sans" panose="020B0502040504020204" pitchFamily="34" charset="0"/>
              </a:rPr>
              <a:t>achieving professionally qualified status comes from a combination of academic qualifications, work experience and then from passing a Professional Review.</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give a broad guide to potential timescales, but emphasise it is about quality of experience, not years of experience*</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Academic qualifications: </a:t>
            </a:r>
            <a:r>
              <a:rPr lang="en-GB" sz="900">
                <a:latin typeface="Noto Sans" panose="020B0502040504020204" pitchFamily="34" charset="0"/>
                <a:ea typeface="Noto Sans" panose="020B0502040504020204" pitchFamily="34" charset="0"/>
                <a:cs typeface="Noto Sans" panose="020B0502040504020204" pitchFamily="34" charset="0"/>
              </a:rPr>
              <a:t>*NOTE TO PRESENTER: inform the audience what their course is accredited for*</a:t>
            </a:r>
          </a:p>
          <a:p>
            <a:r>
              <a:rPr lang="en-GB" sz="900">
                <a:latin typeface="Noto Sans" panose="020B0502040504020204" pitchFamily="34" charset="0"/>
                <a:ea typeface="Noto Sans" panose="020B0502040504020204" pitchFamily="34" charset="0"/>
                <a:cs typeface="Noto Sans" panose="020B0502040504020204" pitchFamily="34" charset="0"/>
              </a:rPr>
              <a:t>So when you complete your studies, you’ve ticked off this step.</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Work experience: </a:t>
            </a:r>
            <a:r>
              <a:rPr lang="en-GB" sz="900">
                <a:latin typeface="Noto Sans" panose="020B0502040504020204" pitchFamily="34" charset="0"/>
                <a:ea typeface="Noto Sans" panose="020B0502040504020204" pitchFamily="34" charset="0"/>
                <a:cs typeface="Noto Sans" panose="020B0502040504020204" pitchFamily="34" charset="0"/>
              </a:rPr>
              <a:t>you’ll also need to develop the skills, knowledge and practical experience. ICE calls this your </a:t>
            </a:r>
            <a:r>
              <a:rPr lang="en-GB" sz="900" b="1">
                <a:latin typeface="Noto Sans" panose="020B0502040504020204" pitchFamily="34" charset="0"/>
                <a:ea typeface="Noto Sans" panose="020B0502040504020204" pitchFamily="34" charset="0"/>
                <a:cs typeface="Noto Sans" panose="020B0502040504020204" pitchFamily="34" charset="0"/>
              </a:rPr>
              <a:t>Initial Professional Development (IPD)</a:t>
            </a:r>
            <a:r>
              <a:rPr lang="en-GB" sz="900">
                <a:latin typeface="Noto Sans" panose="020B0502040504020204" pitchFamily="34" charset="0"/>
                <a:ea typeface="Noto Sans" panose="020B0502040504020204" pitchFamily="34" charset="0"/>
                <a:cs typeface="Noto Sans" panose="020B0502040504020204" pitchFamily="34" charset="0"/>
              </a:rPr>
              <a:t> – and the good news is that you could get a head start on your journey to professional qualification if you gain and record, experience during your studies. You can also record </a:t>
            </a:r>
            <a:r>
              <a:rPr lang="en-GB" sz="900" b="1">
                <a:latin typeface="Noto Sans" panose="020B0502040504020204" pitchFamily="34" charset="0"/>
                <a:ea typeface="Noto Sans" panose="020B0502040504020204" pitchFamily="34" charset="0"/>
                <a:cs typeface="Noto Sans" panose="020B0502040504020204" pitchFamily="34" charset="0"/>
              </a:rPr>
              <a:t>CPD </a:t>
            </a:r>
            <a:r>
              <a:rPr lang="en-GB" sz="900">
                <a:latin typeface="Noto Sans" panose="020B0502040504020204" pitchFamily="34" charset="0"/>
                <a:ea typeface="Noto Sans" panose="020B0502040504020204" pitchFamily="34" charset="0"/>
                <a:cs typeface="Noto Sans" panose="020B0502040504020204" pitchFamily="34" charset="0"/>
              </a:rPr>
              <a:t>during your studies.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IPD Mentoring platform: </a:t>
            </a:r>
            <a:r>
              <a:rPr lang="en-GB" sz="900">
                <a:latin typeface="Noto Sans" panose="020B0502040504020204" pitchFamily="34" charset="0"/>
                <a:ea typeface="Noto Sans" panose="020B0502040504020204" pitchFamily="34" charset="0"/>
                <a:cs typeface="Noto Sans" panose="020B0502040504020204" pitchFamily="34" charset="0"/>
              </a:rPr>
              <a:t>find a mentor to help you progress to professional qualification.</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Professional Review:</a:t>
            </a:r>
            <a:r>
              <a:rPr lang="en-GB" sz="900">
                <a:latin typeface="Noto Sans" panose="020B0502040504020204" pitchFamily="34" charset="0"/>
                <a:ea typeface="Noto Sans" panose="020B0502040504020204" pitchFamily="34" charset="0"/>
                <a:cs typeface="Noto Sans" panose="020B0502040504020204" pitchFamily="34" charset="0"/>
              </a:rPr>
              <a:t> finally, once you’ve completed your studies and gained work experience, you’ll need to pass a Professional Review. </a:t>
            </a:r>
            <a:r>
              <a:rPr lang="en-US" sz="900">
                <a:latin typeface="Noto Sans" panose="020B0502040504020204" pitchFamily="34" charset="0"/>
                <a:ea typeface="Noto Sans" panose="020B0502040504020204" pitchFamily="34" charset="0"/>
                <a:cs typeface="Noto Sans" panose="020B0502040504020204" pitchFamily="34" charset="0"/>
              </a:rPr>
              <a:t>This includes a presentation and an interview with two experienced civil engineers or technicians. If you are applying for IEng or CEng you’ll also need to do a written exercise.</a:t>
            </a:r>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Our team is on hand to support you every step of the way, you’ll get lots of help from us and from your employer throughout the whole process to help you achieve your goal. </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reiterate the benefits of professional qualification*</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latin typeface="Noto Sans" panose="020B0502040504020204" pitchFamily="34" charset="0"/>
                <a:ea typeface="Noto Sans" panose="020B0502040504020204" pitchFamily="34" charset="0"/>
                <a:cs typeface="Noto Sans" panose="020B0502040504020204" pitchFamily="34" charset="0"/>
              </a:rPr>
              <a:t>Benefits of professional qualification</a:t>
            </a:r>
            <a:endParaRPr lang="en-US"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Letters after your name are a </a:t>
            </a:r>
            <a:r>
              <a:rPr lang="en-GB" sz="900" b="1">
                <a:latin typeface="Noto Sans" panose="020B0502040504020204" pitchFamily="34" charset="0"/>
                <a:ea typeface="Noto Sans" panose="020B0502040504020204" pitchFamily="34" charset="0"/>
                <a:cs typeface="Noto Sans" panose="020B0502040504020204" pitchFamily="34" charset="0"/>
              </a:rPr>
              <a:t>mark of excellence</a:t>
            </a:r>
            <a:r>
              <a:rPr lang="en-GB" sz="900">
                <a:latin typeface="Noto Sans" panose="020B0502040504020204" pitchFamily="34" charset="0"/>
                <a:ea typeface="Noto Sans" panose="020B0502040504020204" pitchFamily="34" charset="0"/>
                <a:cs typeface="Noto Sans" panose="020B0502040504020204" pitchFamily="34" charset="0"/>
              </a:rPr>
              <a:t>:</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a:latin typeface="Noto Sans" panose="020B0502040504020204" pitchFamily="34" charset="0"/>
                <a:ea typeface="Noto Sans" panose="020B0502040504020204" pitchFamily="34" charset="0"/>
                <a:cs typeface="Noto Sans" panose="020B0502040504020204" pitchFamily="34" charset="0"/>
              </a:rPr>
              <a:t>Increase your professional status</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3990" marR="0" lvl="0" indent="-173990" algn="l" defTabSz="685800" rtl="0" eaLnBrk="1" fontAlgn="auto" latinLnBrk="0" hangingPunct="1">
              <a:lnSpc>
                <a:spcPct val="100000"/>
              </a:lnSpc>
              <a:spcBef>
                <a:spcPts val="0"/>
              </a:spcBef>
              <a:spcAft>
                <a:spcPts val="0"/>
              </a:spcAft>
              <a:buClrTx/>
              <a:buSzTx/>
              <a:buFont typeface="Arial,Sans-Serif"/>
              <a:buChar char="•"/>
              <a:tabLst/>
              <a:defRPr/>
            </a:pPr>
            <a:r>
              <a:rPr lang="en-GB" sz="900">
                <a:latin typeface="Noto Sans"/>
                <a:ea typeface="Noto Sans"/>
                <a:cs typeface="Noto Sans"/>
              </a:rPr>
              <a:t>Really </a:t>
            </a:r>
            <a:r>
              <a:rPr lang="en-GB" sz="900" b="1">
                <a:latin typeface="Noto Sans"/>
                <a:ea typeface="Noto Sans"/>
                <a:cs typeface="Noto Sans"/>
              </a:rPr>
              <a:t>valued by employers </a:t>
            </a:r>
            <a:r>
              <a:rPr lang="en-GB" sz="900">
                <a:latin typeface="Noto Sans"/>
                <a:ea typeface="Noto Sans"/>
                <a:cs typeface="Noto Sans"/>
              </a:rPr>
              <a:t>– will enhance your career prospects and could help you to </a:t>
            </a:r>
            <a:r>
              <a:rPr lang="en-GB" sz="900" b="1">
                <a:latin typeface="Noto Sans"/>
                <a:ea typeface="Noto Sans"/>
                <a:cs typeface="Noto Sans"/>
              </a:rPr>
              <a:t>earn more</a:t>
            </a:r>
            <a:br>
              <a:rPr lang="en-GB" sz="900" b="1">
                <a:latin typeface="Noto Sans" panose="020B0502040504020204" pitchFamily="34" charset="0"/>
                <a:ea typeface="Noto Sans" panose="020B0502040504020204" pitchFamily="34" charset="0"/>
                <a:cs typeface="Noto Sans" panose="020B0502040504020204" pitchFamily="34" charset="0"/>
              </a:rPr>
            </a:br>
            <a:r>
              <a:rPr lang="en-GB" sz="900" b="0">
                <a:latin typeface="Noto Sans"/>
                <a:ea typeface="Noto Sans"/>
                <a:cs typeface="Noto Sans"/>
              </a:rPr>
              <a:t>(recent survey highlighted a £9k salary premium for professionally qualified engineers, across all engineering sectors, more at </a:t>
            </a:r>
            <a:r>
              <a:rPr lang="en-GB" sz="900" b="0">
                <a:latin typeface="Noto Sans"/>
                <a:ea typeface="Noto Sans"/>
                <a:cs typeface="Noto Sans"/>
                <a:hlinkClick r:id="rId3"/>
              </a:rPr>
              <a:t>https://www.theengineer.co.uk/content/salary-report/the-engineer-salary-survey-2026</a:t>
            </a:r>
            <a:r>
              <a:rPr lang="en-GB" sz="900" b="0">
                <a:latin typeface="Noto Sans"/>
                <a:ea typeface="Noto Sans"/>
                <a:cs typeface="Noto Sans"/>
              </a:rPr>
              <a:t>) </a:t>
            </a:r>
            <a:endParaRPr lang="en-US" sz="900">
              <a:latin typeface="Noto Sans"/>
              <a:ea typeface="Noto Sans"/>
              <a:cs typeface="Noto Sans"/>
            </a:endParaRPr>
          </a:p>
          <a:p>
            <a:pPr marL="173990" indent="-173990">
              <a:buFont typeface="Arial,Sans-Serif"/>
              <a:buChar char="•"/>
            </a:pPr>
            <a:r>
              <a:rPr lang="en-GB" sz="900" b="1">
                <a:latin typeface="Noto Sans" panose="020B0502040504020204" pitchFamily="34" charset="0"/>
                <a:ea typeface="Noto Sans" panose="020B0502040504020204" pitchFamily="34" charset="0"/>
                <a:cs typeface="Noto Sans" panose="020B0502040504020204" pitchFamily="34" charset="0"/>
              </a:rPr>
              <a:t>Internationally-recognised</a:t>
            </a:r>
            <a:r>
              <a:rPr lang="en-GB" sz="900">
                <a:latin typeface="Noto Sans" panose="020B0502040504020204" pitchFamily="34" charset="0"/>
                <a:ea typeface="Noto Sans" panose="020B0502040504020204" pitchFamily="34" charset="0"/>
                <a:cs typeface="Noto Sans" panose="020B0502040504020204" pitchFamily="34" charset="0"/>
              </a:rPr>
              <a:t>, open up opportunities to work around the world</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Many members gain a real sense of pride and personal fulfilment having achieved qualification – it helps them be better civil engineers or technicians and rise to the challenge of shaping the world around them. Not only are they able to do this but at the same time they are earning up to £9k more than they would have been if they hadn’t become professionally qualified.</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2659459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55C00-7516-C452-CC4C-C29829E0D3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CC24FE-4EB6-69B3-8B88-41DF2CEBDA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24AAAE-37CA-0D61-72A3-0B4E9FBC913B}"/>
              </a:ext>
            </a:extLst>
          </p:cNvPr>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TOPIC: KICKSTART YOUR CAREER</a:t>
            </a:r>
          </a:p>
          <a:p>
            <a:endPar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Put yourself at the front of the queue.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Start building your network and gaining industry experience before your peers even get started.</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Position yourself for the top civil engineering roles—boost your employability and increase your earning potential.</a:t>
            </a:r>
            <a:endParaRPr lang="en-GB" sz="900" i="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Kickstart your career during your studies </a:t>
            </a:r>
            <a:r>
              <a:rPr lang="en-GB" sz="900" b="1">
                <a:latin typeface="Noto Sans" panose="020B0502040504020204" pitchFamily="34" charset="0"/>
                <a:ea typeface="Noto Sans" panose="020B0502040504020204" pitchFamily="34" charset="0"/>
                <a:cs typeface="Noto Sans" panose="020B0502040504020204" pitchFamily="34" charset="0"/>
              </a:rPr>
              <a:t>with 5 activities to support your professional development </a:t>
            </a:r>
            <a:r>
              <a:rPr lang="en-GB" sz="900">
                <a:latin typeface="Noto Sans" panose="020B0502040504020204" pitchFamily="34" charset="0"/>
                <a:ea typeface="Noto Sans" panose="020B0502040504020204" pitchFamily="34" charset="0"/>
                <a:cs typeface="Noto Sans" panose="020B0502040504020204" pitchFamily="34" charset="0"/>
              </a:rPr>
              <a:t>and help you progress towards professional qualification. </a:t>
            </a:r>
          </a:p>
          <a:p>
            <a:endParaRPr lang="en-GB" sz="90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Become an ICE Student Member and arrange a first meeting with your local ICE representative who will direct you towards helpful resources and upcoming events</a:t>
            </a: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Start curriculum enrichment activities to help support your learning</a:t>
            </a:r>
            <a:endParaRPr lang="en-US" sz="90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Gain knowledge and industry contacts to increase your employability </a:t>
            </a:r>
            <a:endParaRPr lang="en-US" sz="90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Develop your portfolio and prepare for graduate life (final year)</a:t>
            </a:r>
            <a:endParaRPr lang="en-US" sz="90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a:latin typeface="Noto Sans" panose="020B0502040504020204" pitchFamily="34" charset="0"/>
                <a:ea typeface="Noto Sans" panose="020B0502040504020204" pitchFamily="34" charset="0"/>
                <a:cs typeface="Noto Sans" panose="020B0502040504020204" pitchFamily="34" charset="0"/>
              </a:rPr>
              <a:t>Upgrade to ICE graduate membership and progress towards professional qualification with global support </a:t>
            </a:r>
          </a:p>
          <a:p>
            <a:pPr marL="342900" indent="-342900">
              <a:buAutoNum type="arabicPeriod"/>
            </a:pPr>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06E9900-17A6-A220-9804-8AEB165732B3}"/>
              </a:ext>
            </a:extLst>
          </p:cNvPr>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28015356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9CCBC-9633-D2F3-1A0A-BF8D0845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D5E73-2C30-5895-B2A5-0371F78E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992A0-C8E9-EA3B-4BD9-EEC4F1BA9947}"/>
              </a:ext>
            </a:extLst>
          </p:cNvPr>
          <p:cNvSpPr>
            <a:spLocks noGrp="1"/>
          </p:cNvSpPr>
          <p:nvPr>
            <p:ph type="body" idx="1"/>
          </p:nvPr>
        </p:nvSpPr>
        <p:spPr/>
        <p:txBody>
          <a:bodyPr/>
          <a:lstStyle/>
          <a:p>
            <a:r>
              <a:rPr lang="en-GB" sz="900" b="1">
                <a:solidFill>
                  <a:schemeClr val="tx1"/>
                </a:solidFill>
                <a:latin typeface="Noto Sans"/>
                <a:ea typeface="Noto Sans"/>
                <a:cs typeface="Noto Sans"/>
              </a:rPr>
              <a:t>TOPIC: YOUR GUIDE TO GETTING AHEAD</a:t>
            </a:r>
            <a:endParaRPr lang="en-US" sz="900">
              <a:solidFill>
                <a:schemeClr val="tx1"/>
              </a:solidFill>
              <a:latin typeface="Noto Sans"/>
              <a:ea typeface="Noto Sans"/>
              <a:cs typeface="Noto Sans"/>
            </a:endParaRPr>
          </a:p>
          <a:p>
            <a:endParaRPr lang="en-GB">
              <a:latin typeface="Noto Sans"/>
              <a:ea typeface="Noto Sans"/>
              <a:cs typeface="Noto Sans"/>
            </a:endParaRPr>
          </a:p>
          <a:p>
            <a:r>
              <a:rPr lang="en-GB" sz="900">
                <a:solidFill>
                  <a:schemeClr val="tx1"/>
                </a:solidFill>
                <a:latin typeface="Noto Sans"/>
                <a:ea typeface="Noto Sans"/>
                <a:cs typeface="Noto Sans"/>
              </a:rPr>
              <a:t>Stay ahead of the curve by taking advantage of opportunities to learn about the industry and prepare for a successful career in civil engineering.</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Careers talks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Regular, approx. monthly online talks. Recent graduates share their experience, industry insight and top tips. </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Featuring graduates from a range of sectors, employers and previous universities.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Engaging talks – watch live online or view recordings.</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ICE Careers app</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Mobile app designed to help undergraduate students and apprentices plan their career in civil engineering and infrastructure</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Features a careers guide, professional development tracker, ICE events and more support for students</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solidFill>
                <a:latin typeface="Noto Sans"/>
                <a:ea typeface="Noto Sans"/>
                <a:cs typeface="Noto Sans"/>
              </a:rPr>
              <a:t>Download the app – QR codes on slide, or search ‘ICE Careers’ in Apple App Store or Google Play</a:t>
            </a:r>
            <a:endParaRPr lang="en-US" sz="900">
              <a:solidFill>
                <a:schemeClr val="tx1"/>
              </a:solidFill>
              <a:latin typeface="Noto Sans"/>
              <a:ea typeface="Noto Sans"/>
              <a:cs typeface="Noto Sans"/>
            </a:endParaRPr>
          </a:p>
          <a:p>
            <a:br>
              <a:rPr lang="en-US" sz="900">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solidFill>
                <a:latin typeface="Noto Sans"/>
                <a:ea typeface="Noto Sans"/>
                <a:cs typeface="Noto Sans"/>
              </a:rPr>
              <a:t>(Speaker note: more detail re app is on speaker notes on following slide with screenshots)</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6F20857-43E9-B031-BB9F-10F4E7D94707}"/>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1804068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F53A8-3D8A-389E-426C-1C1BD33396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99072B-C845-00DF-10A0-762A32F694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AB5FEC-6B19-C80B-C802-CFD517E59A00}"/>
              </a:ext>
            </a:extLst>
          </p:cNvPr>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Careers app – key features and content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Careers guide.</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Features industry insights, sector overviews, role profiles and career pathways</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Guide also showcases real-world case studies of the people and projects shaping the industry</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Professional development tracker.</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Students can begin to record their professional development (IPD and CPD) to get a head start on their journey to become professionally qualified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App also features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events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for students,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Rewards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offers,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employer directory</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and more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All students can download the app.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Student Members</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can log in to the app to access additional features: the professional development tracker, ICE Rewards, also favourite events, save content from the guide and other tailored content.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F3AE34A-0EF0-BCFF-086D-24A05E2B4F8A}"/>
              </a:ext>
            </a:extLst>
          </p:cNvPr>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4036908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FC4-8A72-2508-B735-85A4E396A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00727-03E3-0B39-3B85-340248B8E5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8481D0-E4EB-C1F1-29C1-5F428CB5122B}"/>
              </a:ext>
            </a:extLst>
          </p:cNvPr>
          <p:cNvSpPr>
            <a:spLocks noGrp="1"/>
          </p:cNvSpPr>
          <p:nvPr>
            <p:ph type="body" idx="1"/>
          </p:nvPr>
        </p:nvSpPr>
        <p:spPr/>
        <p:txBody>
          <a:bodyPr/>
          <a:lstStyle/>
          <a:p>
            <a:r>
              <a:rPr lang="en-GB" sz="900" b="1">
                <a:latin typeface="Noto Sans"/>
                <a:ea typeface="Noto Sans"/>
                <a:cs typeface="Noto Sans"/>
              </a:rPr>
              <a:t>TOPIC: BECOME PART OF A GLOBAL CIVIL ENGINEERING COMMUNITY</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*NOTE TO PRESENTER: update this slide before presenting with contact info and your photo.*</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Whilst all your hard work at university results in you coming out with a degree, it is also a place where you develop friends for life. ICE </a:t>
            </a:r>
            <a:r>
              <a:rPr lang="en-GB">
                <a:latin typeface="Noto Sans"/>
                <a:ea typeface="Noto Sans"/>
                <a:cs typeface="Noto Sans"/>
              </a:rPr>
              <a:t>student</a:t>
            </a:r>
            <a:r>
              <a:rPr lang="en-GB" sz="900">
                <a:latin typeface="Noto Sans"/>
                <a:ea typeface="Noto Sans"/>
                <a:cs typeface="Noto Sans"/>
              </a:rPr>
              <a:t> membership gives you the opportunity to do this with the Student &amp; Graduate community where you can meet loads of like-minded people and take part in a variety social or educational events.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ICE has local teams and volunteers, around the world, who support with membership queries and arrange local and online events and activities.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Local contacts for this area on slide. If you are interested in what’s on elsewhere, you can always find local contacts on our website at ice.org.uk/</a:t>
            </a:r>
            <a:r>
              <a:rPr lang="en-GB" sz="900" err="1">
                <a:latin typeface="Noto Sans"/>
                <a:ea typeface="Noto Sans"/>
                <a:cs typeface="Noto Sans"/>
              </a:rPr>
              <a:t>nearyou</a:t>
            </a:r>
            <a:endParaRPr lang="en-GB"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Instagram – follow </a:t>
            </a:r>
            <a:r>
              <a:rPr lang="en-GB">
                <a:latin typeface="Noto Sans"/>
                <a:ea typeface="Noto Sans"/>
                <a:cs typeface="Noto Sans"/>
              </a:rPr>
              <a:t>the </a:t>
            </a:r>
            <a:r>
              <a:rPr lang="en-GB" sz="900">
                <a:latin typeface="Noto Sans"/>
                <a:ea typeface="Noto Sans"/>
                <a:cs typeface="Noto Sans"/>
              </a:rPr>
              <a:t>ICE’s dedicated student Instagram @ice_universities to keep up to date with the latest news, events and resources for students.</a:t>
            </a:r>
          </a:p>
          <a:p>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5E40341-0C78-6D9E-4F0C-659F5B8F3B65}"/>
              </a:ext>
            </a:extLst>
          </p:cNvPr>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30079866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08E2B-042A-CDA8-0A69-1DA1E44DE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29227-BA6C-299C-EAF3-3A9B41B30B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40C476-698B-F649-7EE9-F6B8A9979438}"/>
              </a:ext>
            </a:extLst>
          </p:cNvPr>
          <p:cNvSpPr>
            <a:spLocks noGrp="1"/>
          </p:cNvSpPr>
          <p:nvPr>
            <p:ph type="body" idx="1"/>
          </p:nvPr>
        </p:nvSpPr>
        <p:spPr/>
        <p:txBody>
          <a:bodyPr/>
          <a:lstStyle/>
          <a:p>
            <a:r>
              <a:rPr lang="en-GB" sz="900" b="1">
                <a:latin typeface="Noto Sans" panose="020B0502040504020204" pitchFamily="34" charset="0"/>
                <a:ea typeface="Noto Sans" panose="020B0502040504020204" pitchFamily="34" charset="0"/>
                <a:cs typeface="Noto Sans" panose="020B0502040504020204" pitchFamily="34" charset="0"/>
              </a:rPr>
              <a:t>TOPIC: GUEST SPEAKER SLIDE/BACKDROP</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this is intended as a slide if you have an ICE Graduate Member talking as part of your presentation. Graduate could refine this slide if wanted, or use this.*</a:t>
            </a: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Some suggested points that a graduate could cover:</a:t>
            </a:r>
          </a:p>
          <a:p>
            <a:pPr marL="168275" indent="-16827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Where they work, what they do, why they enjoy being a civil engineer</a:t>
            </a:r>
          </a:p>
          <a:p>
            <a:pPr marL="168275" indent="-16827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How ICE membership helped them / how they made the most of their ICE Student membership</a:t>
            </a:r>
          </a:p>
          <a:p>
            <a:pPr marL="168275" indent="-16827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What wish I knew / did when I was a student / what I did to get advice and get ahead, share hints and tips, advice, anecdotes (relate to ICE – </a:t>
            </a:r>
            <a:r>
              <a:rPr lang="en-GB" sz="900" err="1">
                <a:latin typeface="Noto Sans" panose="020B0502040504020204" pitchFamily="34" charset="0"/>
                <a:ea typeface="Noto Sans" panose="020B0502040504020204" pitchFamily="34" charset="0"/>
                <a:cs typeface="Noto Sans" panose="020B0502040504020204" pitchFamily="34" charset="0"/>
              </a:rPr>
              <a:t>eg</a:t>
            </a:r>
            <a:r>
              <a:rPr lang="en-GB" sz="900">
                <a:latin typeface="Noto Sans" panose="020B0502040504020204" pitchFamily="34" charset="0"/>
                <a:ea typeface="Noto Sans" panose="020B0502040504020204" pitchFamily="34" charset="0"/>
                <a:cs typeface="Noto Sans" panose="020B0502040504020204" pitchFamily="34" charset="0"/>
              </a:rPr>
              <a:t> making early progress to professional qualification, or attending events and networking to meet potential employers, other employability benefits)</a:t>
            </a:r>
          </a:p>
          <a:p>
            <a:pPr marL="168275" indent="-168275">
              <a:buFont typeface="Arial"/>
              <a:buChar char="•"/>
            </a:pPr>
            <a:r>
              <a:rPr lang="en-GB" sz="900">
                <a:latin typeface="Noto Sans" panose="020B0502040504020204" pitchFamily="34" charset="0"/>
                <a:ea typeface="Noto Sans" panose="020B0502040504020204" pitchFamily="34" charset="0"/>
                <a:cs typeface="Noto Sans" panose="020B0502040504020204" pitchFamily="34" charset="0"/>
              </a:rPr>
              <a:t>Placement or internship experience during studies, how it helps (again relate to progress towards ICE prof qual and employability)</a:t>
            </a:r>
          </a:p>
          <a:p>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62DE8C8-F30F-6E3D-4A88-C2A475FFC4C6}"/>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25523574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15DAB-9371-6307-5E6E-83134CCD6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F9AD05-4DE3-465C-243B-BDD61D34D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078A1B-2B5E-BF26-4B9C-BBCA1D7FCE0A}"/>
              </a:ext>
            </a:extLst>
          </p:cNvPr>
          <p:cNvSpPr>
            <a:spLocks noGrp="1"/>
          </p:cNvSpPr>
          <p:nvPr>
            <p:ph type="body" idx="1"/>
          </p:nvPr>
        </p:nvSpPr>
        <p:spPr/>
        <p:txBody>
          <a:bodyPr/>
          <a:lstStyle/>
          <a:p>
            <a:r>
              <a:rPr lang="en-US" sz="900" b="1">
                <a:latin typeface="Noto Sans" panose="020B0502040504020204" pitchFamily="34" charset="0"/>
                <a:ea typeface="Noto Sans" panose="020B0502040504020204" pitchFamily="34" charset="0"/>
                <a:cs typeface="Noto Sans" panose="020B0502040504020204" pitchFamily="34" charset="0"/>
              </a:rPr>
              <a:t>TOPIC: NEXT STEPS </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US" sz="90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panose="020B0502040504020204" pitchFamily="34" charset="0"/>
                <a:ea typeface="Noto Sans" panose="020B0502040504020204" pitchFamily="34" charset="0"/>
                <a:cs typeface="Noto Sans" panose="020B0502040504020204" pitchFamily="34" charset="0"/>
              </a:rPr>
              <a:t>*NOTE TO PRESENTER: </a:t>
            </a:r>
            <a:r>
              <a:rPr lang="en-US" sz="900">
                <a:latin typeface="Noto Sans" panose="020B0502040504020204" pitchFamily="34" charset="0"/>
                <a:ea typeface="Noto Sans" panose="020B0502040504020204" pitchFamily="34" charset="0"/>
                <a:cs typeface="Noto Sans" panose="020B0502040504020204" pitchFamily="34" charset="0"/>
              </a:rPr>
              <a:t>Outline the next steps by listing out 3 simple actions the students should take after the presentation.*</a:t>
            </a:r>
            <a:br>
              <a:rPr lang="en-US" sz="900">
                <a:latin typeface="Noto Sans" panose="020B0502040504020204" pitchFamily="34" charset="0"/>
                <a:ea typeface="Noto Sans" panose="020B0502040504020204" pitchFamily="34" charset="0"/>
                <a:cs typeface="Noto Sans" panose="020B0502040504020204" pitchFamily="34" charset="0"/>
              </a:rPr>
            </a:br>
            <a:endParaRPr lang="en-US" sz="900">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a:latin typeface="Noto Sans" panose="020B0502040504020204" pitchFamily="34" charset="0"/>
                <a:ea typeface="Noto Sans" panose="020B0502040504020204" pitchFamily="34" charset="0"/>
                <a:cs typeface="Noto Sans" panose="020B0502040504020204" pitchFamily="34" charset="0"/>
              </a:rPr>
              <a:t>Become an ICE Student Member</a:t>
            </a:r>
          </a:p>
          <a:p>
            <a:pPr marL="228600" indent="-228600">
              <a:buAutoNum type="arabicPeriod"/>
            </a:pPr>
            <a:r>
              <a:rPr lang="en-US" sz="900">
                <a:latin typeface="Noto Sans" panose="020B0502040504020204" pitchFamily="34" charset="0"/>
                <a:ea typeface="Noto Sans" panose="020B0502040504020204" pitchFamily="34" charset="0"/>
                <a:cs typeface="Noto Sans" panose="020B0502040504020204" pitchFamily="34" charset="0"/>
              </a:rPr>
              <a:t>Attend a Careers Talk (promote the next up-coming date)</a:t>
            </a:r>
          </a:p>
          <a:p>
            <a:pPr marL="228600" indent="-228600">
              <a:buAutoNum type="arabicPeriod"/>
            </a:pPr>
            <a:r>
              <a:rPr lang="en-US" sz="900">
                <a:latin typeface="Noto Sans" panose="020B0502040504020204" pitchFamily="34" charset="0"/>
                <a:ea typeface="Noto Sans" panose="020B0502040504020204" pitchFamily="34" charset="0"/>
                <a:cs typeface="Noto Sans" panose="020B0502040504020204" pitchFamily="34" charset="0"/>
              </a:rPr>
              <a:t>Follow the ICE Student Instagram account (@ice_universities)</a:t>
            </a: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A000C13-2348-4355-4600-7BF0DE26059C}"/>
              </a:ext>
            </a:extLst>
          </p:cNvPr>
          <p:cNvSpPr>
            <a:spLocks noGrp="1"/>
          </p:cNvSpPr>
          <p:nvPr>
            <p:ph type="sldNum" sz="quarter" idx="5"/>
          </p:nvPr>
        </p:nvSpPr>
        <p:spPr/>
        <p:txBody>
          <a:bodyPr/>
          <a:lstStyle/>
          <a:p>
            <a:fld id="{8A36CAF4-5E87-4E49-B717-EB01CD9B11B1}" type="slidenum">
              <a:rPr lang="en-US" smtClean="0"/>
              <a:t>14</a:t>
            </a:fld>
            <a:endParaRPr lang="en-US"/>
          </a:p>
        </p:txBody>
      </p:sp>
    </p:spTree>
    <p:extLst>
      <p:ext uri="{BB962C8B-B14F-4D97-AF65-F5344CB8AC3E}">
        <p14:creationId xmlns:p14="http://schemas.microsoft.com/office/powerpoint/2010/main" val="2352150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A43B4-2A2E-994F-9C04-CD1670FBE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08B6F-82BA-382D-58F5-E930B785E7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20A19E-35DA-89CC-6FAC-62D4F98615BC}"/>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FINAL CALL TO ACTION SLIDE </a:t>
            </a:r>
            <a:br>
              <a:rPr lang="en-GB" sz="900" b="1">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the key aim is to get students to sign up for student membership, ideally at the end of your presentation*</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Summarise what you have covered in your presentation:</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The benefits that signing up to Free ICE student membership can bring you, it can not only help you in the present but in the future with your career prospects as well.</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Key call to action: join ICE today, apply online at ice.org.uk/students</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Ideally, get students to sign up while you are there – can join online, using mobile phones. </a:t>
            </a:r>
            <a:endParaRPr lang="en-US" sz="900">
              <a:latin typeface="Noto Sans" panose="020B0502040504020204" pitchFamily="34" charset="0"/>
              <a:ea typeface="Noto Sans" panose="020B0502040504020204" pitchFamily="34" charset="0"/>
              <a:cs typeface="Noto Sans" panose="020B0502040504020204" pitchFamily="34" charset="0"/>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Secondary calls to action: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Get involved: make the most of your membership, come to events, meet other members, follow @ice_universities on Instagram</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Start your journey to professional qualification: record experience you gain during your studies, get in touch with us if you need advice</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96AC449-B74E-C98F-A970-E5D6C0C3C65D}"/>
              </a:ext>
            </a:extLst>
          </p:cNvPr>
          <p:cNvSpPr>
            <a:spLocks noGrp="1"/>
          </p:cNvSpPr>
          <p:nvPr>
            <p:ph type="sldNum" sz="quarter" idx="5"/>
          </p:nvPr>
        </p:nvSpPr>
        <p:spPr/>
        <p:txBody>
          <a:bodyPr/>
          <a:lstStyle/>
          <a:p>
            <a:fld id="{8A36CAF4-5E87-4E49-B717-EB01CD9B11B1}" type="slidenum">
              <a:rPr lang="en-US" smtClean="0"/>
              <a:t>15</a:t>
            </a:fld>
            <a:endParaRPr lang="en-US"/>
          </a:p>
        </p:txBody>
      </p:sp>
    </p:spTree>
    <p:extLst>
      <p:ext uri="{BB962C8B-B14F-4D97-AF65-F5344CB8AC3E}">
        <p14:creationId xmlns:p14="http://schemas.microsoft.com/office/powerpoint/2010/main" val="33423727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16</a:t>
            </a:fld>
            <a:endParaRPr lang="en-US"/>
          </a:p>
        </p:txBody>
      </p:sp>
    </p:spTree>
    <p:extLst>
      <p:ext uri="{BB962C8B-B14F-4D97-AF65-F5344CB8AC3E}">
        <p14:creationId xmlns:p14="http://schemas.microsoft.com/office/powerpoint/2010/main" val="26594598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538305" y="4634791"/>
            <a:ext cx="235187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56951"/>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179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rot="10800000">
            <a:off x="5676041" y="2758670"/>
            <a:ext cx="3459758" cy="2384213"/>
          </a:xfrm>
          <a:prstGeom prst="rect">
            <a:avLst/>
          </a:prstGeom>
          <a:scene3d>
            <a:camera prst="orthographicFront">
              <a:rot lat="0" lon="10800000" rev="0"/>
            </a:camera>
            <a:lightRig rig="threePt" dir="t"/>
          </a:scene3d>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1216"/>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0.xml"/><Relationship Id="rId1" Type="http://schemas.openxmlformats.org/officeDocument/2006/relationships/video" Target="https://www.youtube.com/embed/a_vkBuu00X4?feature=oembed" TargetMode="External"/><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20.xml"/><Relationship Id="rId5" Type="http://schemas.openxmlformats.org/officeDocument/2006/relationships/image" Target="../media/image27.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jpeg"/></Relationships>
</file>

<file path=ppt/slides/_rels/slide1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20.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4.jpeg"/><Relationship Id="rId7" Type="http://schemas.openxmlformats.org/officeDocument/2006/relationships/hyperlink" Target="http://ice.org.uk/nearyou" TargetMode="External"/><Relationship Id="rId2" Type="http://schemas.openxmlformats.org/officeDocument/2006/relationships/notesSlide" Target="../notesSlides/notesSlide12.xml"/><Relationship Id="rId1" Type="http://schemas.openxmlformats.org/officeDocument/2006/relationships/slideLayout" Target="../slideLayouts/slideLayout20.xml"/><Relationship Id="rId6" Type="http://schemas.openxmlformats.org/officeDocument/2006/relationships/hyperlink" Target="https://www.ice.org.uk/nearyou" TargetMode="External"/><Relationship Id="rId11" Type="http://schemas.openxmlformats.org/officeDocument/2006/relationships/image" Target="../media/image49.png"/><Relationship Id="rId5" Type="http://schemas.openxmlformats.org/officeDocument/2006/relationships/image" Target="../media/image46.jpeg"/><Relationship Id="rId10" Type="http://schemas.openxmlformats.org/officeDocument/2006/relationships/hyperlink" Target="https://www.instagram.com/ice_universities/" TargetMode="External"/><Relationship Id="rId4" Type="http://schemas.openxmlformats.org/officeDocument/2006/relationships/image" Target="../media/image45.jpeg"/><Relationship Id="rId9" Type="http://schemas.openxmlformats.org/officeDocument/2006/relationships/image" Target="../media/image48.png"/></Relationships>
</file>

<file path=ppt/slides/_rels/slide1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notesSlide" Target="../notesSlides/notesSlide14.xml"/><Relationship Id="rId1" Type="http://schemas.openxmlformats.org/officeDocument/2006/relationships/slideLayout" Target="../slideLayouts/slideLayout20.xml"/><Relationship Id="rId6" Type="http://schemas.openxmlformats.org/officeDocument/2006/relationships/image" Target="../media/image54.png"/><Relationship Id="rId5" Type="http://schemas.openxmlformats.org/officeDocument/2006/relationships/image" Target="../media/image53.jpeg"/><Relationship Id="rId4" Type="http://schemas.openxmlformats.org/officeDocument/2006/relationships/image" Target="../media/image52.emf"/></Relationships>
</file>

<file path=ppt/slides/_rels/slide1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5.xml"/><Relationship Id="rId1" Type="http://schemas.openxmlformats.org/officeDocument/2006/relationships/slideLayout" Target="../slideLayouts/slideLayout20.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hyperlink" Target="https://www.ice.org.uk/your-career/how-to-become-a-professionally-qualified-engineer/professional-qualifications/student-membership" TargetMode="External"/><Relationship Id="rId5" Type="http://schemas.openxmlformats.org/officeDocument/2006/relationships/image" Target="../media/image58.jpeg"/><Relationship Id="rId4"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798BBC-B9AB-ED8C-7F60-1BE1A647C70C}"/>
              </a:ext>
            </a:extLst>
          </p:cNvPr>
          <p:cNvSpPr>
            <a:spLocks noGrp="1"/>
          </p:cNvSpPr>
          <p:nvPr>
            <p:ph type="title"/>
          </p:nvPr>
        </p:nvSpPr>
        <p:spPr/>
        <p:txBody>
          <a:bodyPr>
            <a:normAutofit/>
          </a:bodyPr>
          <a:lstStyle/>
          <a:p>
            <a:r>
              <a:rPr lang="en-GB" sz="3200" b="1">
                <a:latin typeface="Noto Sans"/>
                <a:ea typeface="Noto Sans"/>
                <a:cs typeface="Noto Sans"/>
              </a:rPr>
              <a:t>1st year student presentation information for presenter</a:t>
            </a:r>
            <a:endParaRPr lang="en-GB" sz="3200" b="1">
              <a:solidFill>
                <a:srgbClr val="34657F"/>
              </a:solidFill>
              <a:latin typeface="Noto Sans"/>
              <a:ea typeface="Noto Sans"/>
              <a:cs typeface="Noto Sans"/>
            </a:endParaRPr>
          </a:p>
          <a:p>
            <a:endParaRPr lang="en-US"/>
          </a:p>
        </p:txBody>
      </p:sp>
      <p:sp>
        <p:nvSpPr>
          <p:cNvPr id="6" name="Title 1">
            <a:extLst>
              <a:ext uri="{FF2B5EF4-FFF2-40B4-BE49-F238E27FC236}">
                <a16:creationId xmlns:a16="http://schemas.microsoft.com/office/drawing/2014/main" id="{2B43B4A9-84FB-F5ED-A7AC-8E81C0B0B351}"/>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sp>
        <p:nvSpPr>
          <p:cNvPr id="8" name="Content Placeholder 7">
            <a:extLst>
              <a:ext uri="{FF2B5EF4-FFF2-40B4-BE49-F238E27FC236}">
                <a16:creationId xmlns:a16="http://schemas.microsoft.com/office/drawing/2014/main" id="{15DE5B9C-C288-AF6C-972C-FA3102A8B89C}"/>
              </a:ext>
            </a:extLst>
          </p:cNvPr>
          <p:cNvSpPr>
            <a:spLocks noGrp="1"/>
          </p:cNvSpPr>
          <p:nvPr>
            <p:ph idx="1"/>
          </p:nvPr>
        </p:nvSpPr>
        <p:spPr>
          <a:xfrm>
            <a:off x="397809" y="1369218"/>
            <a:ext cx="4027394" cy="3229886"/>
          </a:xfrm>
        </p:spPr>
        <p:txBody>
          <a:bodyPr vert="horz" lIns="91440" tIns="45720" rIns="91440" bIns="45720" rtlCol="0" anchor="t">
            <a:normAutofit/>
          </a:bodyPr>
          <a:lstStyle/>
          <a:p>
            <a:r>
              <a:rPr lang="en-GB" sz="1400">
                <a:solidFill>
                  <a:schemeClr val="tx1">
                    <a:lumMod val="76000"/>
                    <a:lumOff val="24000"/>
                  </a:schemeClr>
                </a:solidFill>
                <a:latin typeface="Noto Sans"/>
                <a:ea typeface="Noto Sans"/>
                <a:cs typeface="Arial"/>
              </a:rPr>
              <a:t>Audience and version:</a:t>
            </a:r>
            <a:endParaRPr lang="en-US" sz="140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a:solidFill>
                  <a:schemeClr val="tx1">
                    <a:lumMod val="76000"/>
                    <a:lumOff val="24000"/>
                  </a:schemeClr>
                </a:solidFill>
                <a:latin typeface="Noto Sans"/>
                <a:ea typeface="Noto Sans"/>
                <a:cs typeface="Arial"/>
              </a:rPr>
              <a:t>1st year civil engineering / engineering university students</a:t>
            </a:r>
            <a:endParaRPr lang="en-US" sz="1400" b="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a:solidFill>
                  <a:schemeClr val="tx1">
                    <a:lumMod val="76000"/>
                    <a:lumOff val="24000"/>
                  </a:schemeClr>
                </a:solidFill>
                <a:latin typeface="Noto Sans"/>
                <a:ea typeface="Noto Sans"/>
                <a:cs typeface="Arial"/>
              </a:rPr>
              <a:t>Designed primarily for UK audience</a:t>
            </a:r>
            <a:br>
              <a:rPr lang="en-GB" sz="1400">
                <a:solidFill>
                  <a:schemeClr val="tx1">
                    <a:lumMod val="76000"/>
                    <a:lumOff val="24000"/>
                  </a:schemeClr>
                </a:solidFill>
                <a:latin typeface="Noto Sans"/>
                <a:ea typeface="Noto Sans"/>
                <a:cs typeface="Arial"/>
              </a:rPr>
            </a:br>
            <a:endParaRPr lang="en-GB" sz="1400">
              <a:solidFill>
                <a:schemeClr val="tx1">
                  <a:lumMod val="76000"/>
                  <a:lumOff val="24000"/>
                </a:schemeClr>
              </a:solidFill>
              <a:latin typeface="Noto Sans"/>
              <a:ea typeface="Noto Sans"/>
              <a:cs typeface="Arial"/>
            </a:endParaRPr>
          </a:p>
        </p:txBody>
      </p:sp>
      <p:sp>
        <p:nvSpPr>
          <p:cNvPr id="9" name="TextBox 9">
            <a:extLst>
              <a:ext uri="{FF2B5EF4-FFF2-40B4-BE49-F238E27FC236}">
                <a16:creationId xmlns:a16="http://schemas.microsoft.com/office/drawing/2014/main" id="{B5A980CB-B0DB-0EA8-A3FA-EE3EA39E1F60}"/>
              </a:ext>
            </a:extLst>
          </p:cNvPr>
          <p:cNvSpPr txBox="1"/>
          <p:nvPr/>
        </p:nvSpPr>
        <p:spPr>
          <a:xfrm>
            <a:off x="4572706" y="1372274"/>
            <a:ext cx="4161704" cy="333116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90000"/>
              </a:lnSpc>
              <a:spcBef>
                <a:spcPts val="750"/>
              </a:spcBef>
            </a:pPr>
            <a:r>
              <a:rPr lang="en-GB" sz="1400" b="1">
                <a:solidFill>
                  <a:schemeClr val="tx1">
                    <a:lumMod val="76000"/>
                    <a:lumOff val="24000"/>
                  </a:schemeClr>
                </a:solidFill>
                <a:latin typeface="Noto Sans"/>
                <a:ea typeface="Noto Sans"/>
                <a:cs typeface="Arial"/>
              </a:rPr>
              <a:t>Mini brief:</a:t>
            </a:r>
            <a:endParaRPr lang="en-US" sz="1400" b="1">
              <a:solidFill>
                <a:schemeClr val="tx1">
                  <a:lumMod val="76000"/>
                  <a:lumOff val="24000"/>
                </a:schemeClr>
              </a:solidFill>
              <a:latin typeface="Noto Sans"/>
              <a:ea typeface="Noto Sans"/>
              <a:cs typeface="Arial"/>
            </a:endParaRPr>
          </a:p>
          <a:p>
            <a:pPr>
              <a:lnSpc>
                <a:spcPct val="90000"/>
              </a:lnSpc>
              <a:spcBef>
                <a:spcPts val="750"/>
              </a:spcBef>
            </a:pPr>
            <a:r>
              <a:rPr lang="en-GB" sz="1400" b="1">
                <a:solidFill>
                  <a:schemeClr val="tx1">
                    <a:lumMod val="76000"/>
                    <a:lumOff val="24000"/>
                  </a:schemeClr>
                </a:solidFill>
                <a:latin typeface="Noto Sans"/>
                <a:ea typeface="Noto Sans"/>
                <a:cs typeface="Arial"/>
              </a:rPr>
              <a:t>Primary objective</a:t>
            </a:r>
            <a:endParaRPr lang="en-US" sz="1400" b="1">
              <a:solidFill>
                <a:schemeClr val="tx1">
                  <a:lumMod val="76000"/>
                  <a:lumOff val="24000"/>
                </a:schemeClr>
              </a:solidFill>
              <a:latin typeface="Noto Sans"/>
              <a:ea typeface="Noto Sans"/>
              <a:cs typeface="Arial"/>
            </a:endParaRPr>
          </a:p>
          <a:p>
            <a:pPr>
              <a:lnSpc>
                <a:spcPct val="90000"/>
              </a:lnSpc>
              <a:spcBef>
                <a:spcPts val="750"/>
              </a:spcBef>
            </a:pPr>
            <a:r>
              <a:rPr lang="en-GB" sz="1400">
                <a:solidFill>
                  <a:schemeClr val="tx1">
                    <a:lumMod val="76000"/>
                    <a:lumOff val="24000"/>
                  </a:schemeClr>
                </a:solidFill>
                <a:latin typeface="Noto Sans"/>
                <a:ea typeface="Noto Sans"/>
                <a:cs typeface="Arial"/>
              </a:rPr>
              <a:t>Encourage new students to </a:t>
            </a:r>
            <a:r>
              <a:rPr lang="en-GB" sz="1400" b="1">
                <a:solidFill>
                  <a:schemeClr val="tx1">
                    <a:lumMod val="76000"/>
                    <a:lumOff val="24000"/>
                  </a:schemeClr>
                </a:solidFill>
                <a:latin typeface="Noto Sans"/>
                <a:ea typeface="Noto Sans"/>
                <a:cs typeface="Arial"/>
              </a:rPr>
              <a:t>join the ICE</a:t>
            </a:r>
            <a:r>
              <a:rPr lang="en-GB" sz="1400">
                <a:solidFill>
                  <a:schemeClr val="tx1">
                    <a:lumMod val="76000"/>
                    <a:lumOff val="24000"/>
                  </a:schemeClr>
                </a:solidFill>
                <a:latin typeface="Noto Sans"/>
                <a:ea typeface="Noto Sans"/>
                <a:cs typeface="Arial"/>
              </a:rPr>
              <a:t> as Student Members</a:t>
            </a:r>
            <a:br>
              <a:rPr lang="en-GB" sz="1400">
                <a:latin typeface="Noto Sans"/>
                <a:ea typeface="Noto Sans"/>
                <a:cs typeface="Arial"/>
              </a:rPr>
            </a:br>
            <a:endParaRPr lang="en-US" sz="1400">
              <a:solidFill>
                <a:schemeClr val="tx1">
                  <a:lumMod val="76000"/>
                  <a:lumOff val="24000"/>
                </a:schemeClr>
              </a:solidFill>
              <a:latin typeface="Noto Sans"/>
              <a:ea typeface="Noto Sans"/>
              <a:cs typeface="Arial"/>
            </a:endParaRPr>
          </a:p>
          <a:p>
            <a:pPr>
              <a:lnSpc>
                <a:spcPct val="90000"/>
              </a:lnSpc>
              <a:spcBef>
                <a:spcPts val="750"/>
              </a:spcBef>
            </a:pPr>
            <a:r>
              <a:rPr lang="en-GB" sz="1400" b="1">
                <a:solidFill>
                  <a:schemeClr val="tx1">
                    <a:lumMod val="76000"/>
                    <a:lumOff val="24000"/>
                  </a:schemeClr>
                </a:solidFill>
                <a:latin typeface="Noto Sans"/>
                <a:ea typeface="Noto Sans"/>
                <a:cs typeface="Arial"/>
              </a:rPr>
              <a:t>Secondary objectives</a:t>
            </a:r>
            <a:endParaRPr lang="en-US" sz="1400" b="1">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Promote </a:t>
            </a:r>
            <a:r>
              <a:rPr lang="en-GB" sz="1400" b="1">
                <a:solidFill>
                  <a:schemeClr val="tx1">
                    <a:lumMod val="76000"/>
                    <a:lumOff val="24000"/>
                  </a:schemeClr>
                </a:solidFill>
                <a:latin typeface="Noto Sans"/>
                <a:ea typeface="Noto Sans"/>
                <a:cs typeface="Arial"/>
              </a:rPr>
              <a:t>careers </a:t>
            </a:r>
            <a:r>
              <a:rPr lang="en-GB" sz="1400">
                <a:solidFill>
                  <a:schemeClr val="tx1">
                    <a:lumMod val="76000"/>
                    <a:lumOff val="24000"/>
                  </a:schemeClr>
                </a:solidFill>
                <a:latin typeface="Noto Sans"/>
                <a:ea typeface="Noto Sans"/>
                <a:cs typeface="Arial"/>
              </a:rPr>
              <a:t>in civil engineering</a:t>
            </a:r>
            <a:endParaRPr lang="en-US" sz="1400">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Showcase the </a:t>
            </a:r>
            <a:r>
              <a:rPr lang="en-GB" sz="1400" b="1">
                <a:solidFill>
                  <a:schemeClr val="tx1">
                    <a:lumMod val="76000"/>
                    <a:lumOff val="24000"/>
                  </a:schemeClr>
                </a:solidFill>
                <a:latin typeface="Noto Sans"/>
                <a:ea typeface="Noto Sans"/>
                <a:cs typeface="Arial"/>
              </a:rPr>
              <a:t>benefits </a:t>
            </a:r>
            <a:r>
              <a:rPr lang="en-GB" sz="1400">
                <a:solidFill>
                  <a:schemeClr val="tx1">
                    <a:lumMod val="76000"/>
                    <a:lumOff val="24000"/>
                  </a:schemeClr>
                </a:solidFill>
                <a:latin typeface="Noto Sans"/>
                <a:ea typeface="Noto Sans"/>
                <a:cs typeface="Arial"/>
              </a:rPr>
              <a:t>of joining the ICE as a Student Member</a:t>
            </a:r>
            <a:endParaRPr lang="en-US" sz="1400">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Introduce longer-term goal to aspire to </a:t>
            </a:r>
            <a:r>
              <a:rPr lang="en-GB" sz="1400" b="1">
                <a:solidFill>
                  <a:schemeClr val="tx1">
                    <a:lumMod val="76000"/>
                    <a:lumOff val="24000"/>
                  </a:schemeClr>
                </a:solidFill>
                <a:latin typeface="Noto Sans"/>
                <a:ea typeface="Noto Sans"/>
                <a:cs typeface="Arial"/>
              </a:rPr>
              <a:t>become professionally qualified</a:t>
            </a:r>
            <a:endParaRPr lang="en-US" sz="1400" b="1">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Ensure students make the most of their membership, </a:t>
            </a:r>
            <a:r>
              <a:rPr lang="en-GB" sz="1400" b="1">
                <a:solidFill>
                  <a:schemeClr val="tx1">
                    <a:lumMod val="76000"/>
                    <a:lumOff val="24000"/>
                  </a:schemeClr>
                </a:solidFill>
                <a:latin typeface="Noto Sans"/>
                <a:ea typeface="Noto Sans"/>
                <a:cs typeface="Arial"/>
              </a:rPr>
              <a:t>boost engagement</a:t>
            </a: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3" descr="A person holding a folder and smiling&#10;&#10;AI-generated content may be incorrect.">
            <a:extLst>
              <a:ext uri="{FF2B5EF4-FFF2-40B4-BE49-F238E27FC236}">
                <a16:creationId xmlns:a16="http://schemas.microsoft.com/office/drawing/2014/main" id="{724A20BA-07A6-053E-1796-4395DF2AE09D}"/>
              </a:ext>
            </a:extLst>
          </p:cNvPr>
          <p:cNvPicPr>
            <a:picLocks noGrp="1" noChangeAspect="1"/>
          </p:cNvPicPr>
          <p:nvPr>
            <p:ph type="pic" sz="quarter" idx="16"/>
          </p:nvPr>
        </p:nvPicPr>
        <p:blipFill>
          <a:blip r:embed="rId3"/>
          <a:srcRect t="58" r="-45" b="36869"/>
          <a:stretch/>
        </p:blipFill>
        <p:spPr>
          <a:xfrm>
            <a:off x="452" y="2989"/>
            <a:ext cx="9142714" cy="3244556"/>
          </a:xfrm>
        </p:spPr>
      </p:pic>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488157"/>
            <a:ext cx="7552481" cy="686193"/>
          </a:xfrm>
        </p:spPr>
        <p:txBody>
          <a:bodyPr>
            <a:normAutofit/>
          </a:bodyPr>
          <a:lstStyle/>
          <a:p>
            <a:r>
              <a:rPr lang="en-US" sz="3200" b="1">
                <a:latin typeface="Noto Sans"/>
                <a:ea typeface="Noto Sans Light"/>
                <a:cs typeface="Noto Sans Light"/>
              </a:rPr>
              <a:t>FREE ICE student membership</a:t>
            </a:r>
            <a:endParaRPr lang="en-US" sz="3200" b="1">
              <a:latin typeface="Noto Sans"/>
            </a:endParaRPr>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p:txBody>
          <a:bodyPr vert="horz" lIns="91440" tIns="45720" rIns="91440" bIns="45720" rtlCol="0" anchor="t">
            <a:normAutofit/>
          </a:bodyPr>
          <a:lstStyle/>
          <a:p>
            <a:r>
              <a:rPr lang="en-US" sz="2000" b="0">
                <a:latin typeface="Noto Sans Light"/>
                <a:ea typeface="Noto Sans"/>
                <a:cs typeface="Noto Sans"/>
              </a:rPr>
              <a:t>Join the world's leading civil engineering institution</a:t>
            </a:r>
            <a:endParaRPr lang="en-US"/>
          </a:p>
        </p:txBody>
      </p:sp>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030567" y="3587"/>
            <a:ext cx="5112300" cy="3248037"/>
          </a:xfrm>
          <a:prstGeom prst="rect">
            <a:avLst/>
          </a:prstGeom>
        </p:spPr>
      </p:pic>
      <p:sp>
        <p:nvSpPr>
          <p:cNvPr id="3" name="Subtitle 9">
            <a:extLst>
              <a:ext uri="{FF2B5EF4-FFF2-40B4-BE49-F238E27FC236}">
                <a16:creationId xmlns:a16="http://schemas.microsoft.com/office/drawing/2014/main" id="{AF348455-24C4-674B-7488-AFC4A5B30B63}"/>
              </a:ext>
            </a:extLst>
          </p:cNvPr>
          <p:cNvSpPr txBox="1">
            <a:spLocks/>
          </p:cNvSpPr>
          <p:nvPr/>
        </p:nvSpPr>
        <p:spPr>
          <a:xfrm>
            <a:off x="253824" y="4579475"/>
            <a:ext cx="2915373" cy="475470"/>
          </a:xfrm>
          <a:prstGeom prst="rect">
            <a:avLst/>
          </a:prstGeom>
        </p:spPr>
        <p:txBody>
          <a:bodyPr vert="horz" lIns="91440" tIns="45720" rIns="91440" bIns="45720" rtlCol="0" anchor="t">
            <a:normAutofit/>
          </a:bodyPr>
          <a:lstStyle>
            <a:lvl1pPr marL="0" indent="0" algn="l" defTabSz="685800" rtl="0" eaLnBrk="1" latinLnBrk="0" hangingPunct="1">
              <a:lnSpc>
                <a:spcPct val="90000"/>
              </a:lnSpc>
              <a:spcBef>
                <a:spcPts val="750"/>
              </a:spcBef>
              <a:buClr>
                <a:srgbClr val="34657F"/>
              </a:buClr>
              <a:buFont typeface="Wingdings" pitchFamily="2" charset="2"/>
              <a:buNone/>
              <a:defRPr sz="1400" b="1" i="0" kern="120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defTabSz="685800" rtl="0" eaLnBrk="1" latinLnBrk="0" hangingPunct="1">
              <a:lnSpc>
                <a:spcPct val="90000"/>
              </a:lnSpc>
              <a:spcBef>
                <a:spcPts val="375"/>
              </a:spcBef>
              <a:buClr>
                <a:srgbClr val="34657F"/>
              </a:buClr>
              <a:buFont typeface="Wingdings" pitchFamily="2" charset="2"/>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ctr" defTabSz="685800" rtl="0" eaLnBrk="1" latinLnBrk="0" hangingPunct="1">
              <a:lnSpc>
                <a:spcPct val="90000"/>
              </a:lnSpc>
              <a:spcBef>
                <a:spcPts val="375"/>
              </a:spcBef>
              <a:buClr>
                <a:srgbClr val="34657F"/>
              </a:buClr>
              <a:buFont typeface="Wingdings" pitchFamily="2" charset="2"/>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ctr" defTabSz="685800" rtl="0" eaLnBrk="1" latinLnBrk="0" hangingPunct="1">
              <a:lnSpc>
                <a:spcPct val="90000"/>
              </a:lnSpc>
              <a:spcBef>
                <a:spcPts val="375"/>
              </a:spcBef>
              <a:buClr>
                <a:srgbClr val="34657F"/>
              </a:buClr>
              <a:buFont typeface="Wingdings" pitchFamily="2" charset="2"/>
              <a:buNone/>
              <a:defRPr sz="12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ctr" defTabSz="685800" rtl="0" eaLnBrk="1" latinLnBrk="0" hangingPunct="1">
              <a:lnSpc>
                <a:spcPct val="90000"/>
              </a:lnSpc>
              <a:spcBef>
                <a:spcPts val="375"/>
              </a:spcBef>
              <a:buClr>
                <a:srgbClr val="34657F"/>
              </a:buClr>
              <a:buFont typeface="Wingdings" pitchFamily="2" charset="2"/>
              <a:buNone/>
              <a:defRPr sz="12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r>
              <a:rPr lang="en-US" b="0">
                <a:latin typeface="Noto Sans Light"/>
                <a:ea typeface="Noto Sans Light"/>
                <a:cs typeface="Noto Sans Light"/>
              </a:rPr>
              <a:t>[Name, role]</a:t>
            </a:r>
          </a:p>
        </p:txBody>
      </p:sp>
      <p:pic>
        <p:nvPicPr>
          <p:cNvPr id="2" name="Picture 1" descr="A qr code with black squares&#10;&#10;AI-generated content may be incorrect.">
            <a:extLst>
              <a:ext uri="{FF2B5EF4-FFF2-40B4-BE49-F238E27FC236}">
                <a16:creationId xmlns:a16="http://schemas.microsoft.com/office/drawing/2014/main" id="{B905CFA3-15B3-60F3-26F8-BE101A7416EA}"/>
              </a:ext>
            </a:extLst>
          </p:cNvPr>
          <p:cNvPicPr>
            <a:picLocks noChangeAspect="1"/>
          </p:cNvPicPr>
          <p:nvPr/>
        </p:nvPicPr>
        <p:blipFill>
          <a:blip r:embed="rId5"/>
          <a:stretch>
            <a:fillRect/>
          </a:stretch>
        </p:blipFill>
        <p:spPr>
          <a:xfrm>
            <a:off x="7739363" y="3489283"/>
            <a:ext cx="1022432" cy="1015198"/>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41497-57A6-CC63-86A1-350FAA18627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1446B2D-D99E-C81F-5B68-1F44CD957B59}"/>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Embark on an exceptionally rewarding career path</a:t>
            </a:r>
          </a:p>
        </p:txBody>
      </p:sp>
      <p:pic>
        <p:nvPicPr>
          <p:cNvPr id="10" name="Content Placeholder 9" descr="A long bridge over water&#10;&#10;AI-generated content may be incorrect.">
            <a:extLst>
              <a:ext uri="{FF2B5EF4-FFF2-40B4-BE49-F238E27FC236}">
                <a16:creationId xmlns:a16="http://schemas.microsoft.com/office/drawing/2014/main" id="{0DA89BE4-B817-032C-01FB-647D22CD4D44}"/>
              </a:ext>
            </a:extLst>
          </p:cNvPr>
          <p:cNvPicPr>
            <a:picLocks noGrp="1" noChangeAspect="1"/>
          </p:cNvPicPr>
          <p:nvPr>
            <p:ph idx="1"/>
          </p:nvPr>
        </p:nvPicPr>
        <p:blipFill>
          <a:blip r:embed="rId3"/>
          <a:srcRect t="909" r="-335" b="11538"/>
          <a:stretch/>
        </p:blipFill>
        <p:spPr>
          <a:xfrm>
            <a:off x="444386" y="1329626"/>
            <a:ext cx="2899585" cy="1736265"/>
          </a:xfrm>
        </p:spPr>
      </p:pic>
      <p:pic>
        <p:nvPicPr>
          <p:cNvPr id="12" name="Picture 11" descr="A person wearing a virtual reality goggles&#10;&#10;AI-generated content may be incorrect.">
            <a:extLst>
              <a:ext uri="{FF2B5EF4-FFF2-40B4-BE49-F238E27FC236}">
                <a16:creationId xmlns:a16="http://schemas.microsoft.com/office/drawing/2014/main" id="{C3E30B0C-F27C-49FF-10C5-39ED86DFEB14}"/>
              </a:ext>
            </a:extLst>
          </p:cNvPr>
          <p:cNvPicPr>
            <a:picLocks noChangeAspect="1"/>
          </p:cNvPicPr>
          <p:nvPr/>
        </p:nvPicPr>
        <p:blipFill>
          <a:blip r:embed="rId4"/>
          <a:stretch>
            <a:fillRect/>
          </a:stretch>
        </p:blipFill>
        <p:spPr>
          <a:xfrm>
            <a:off x="3470585" y="1329626"/>
            <a:ext cx="4777740" cy="2655570"/>
          </a:xfrm>
          <a:prstGeom prst="rect">
            <a:avLst/>
          </a:prstGeom>
        </p:spPr>
      </p:pic>
      <p:sp>
        <p:nvSpPr>
          <p:cNvPr id="13" name="TextBox 11">
            <a:extLst>
              <a:ext uri="{FF2B5EF4-FFF2-40B4-BE49-F238E27FC236}">
                <a16:creationId xmlns:a16="http://schemas.microsoft.com/office/drawing/2014/main" id="{234D8E46-292A-4A4C-8D62-4649C69AE090}"/>
              </a:ext>
            </a:extLst>
          </p:cNvPr>
          <p:cNvSpPr txBox="1"/>
          <p:nvPr/>
        </p:nvSpPr>
        <p:spPr>
          <a:xfrm>
            <a:off x="3463456" y="4101776"/>
            <a:ext cx="4784869" cy="430887"/>
          </a:xfrm>
          <a:prstGeom prst="rect">
            <a:avLst/>
          </a:prstGeom>
          <a:solidFill>
            <a:srgbClr val="007C92"/>
          </a:solid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200" b="1">
                <a:solidFill>
                  <a:schemeClr val="bg1"/>
                </a:solidFill>
                <a:latin typeface="Noto Sans"/>
                <a:ea typeface="Noto Sans"/>
                <a:cs typeface="Arial"/>
              </a:rPr>
              <a:t>Civil engineers transform lives</a:t>
            </a:r>
          </a:p>
        </p:txBody>
      </p:sp>
      <p:pic>
        <p:nvPicPr>
          <p:cNvPr id="4" name="Picture 3">
            <a:extLst>
              <a:ext uri="{FF2B5EF4-FFF2-40B4-BE49-F238E27FC236}">
                <a16:creationId xmlns:a16="http://schemas.microsoft.com/office/drawing/2014/main" id="{12D61C34-E29E-9063-AACE-D2CB001D7929}"/>
              </a:ext>
            </a:extLst>
          </p:cNvPr>
          <p:cNvPicPr>
            <a:picLocks noChangeAspect="1"/>
          </p:cNvPicPr>
          <p:nvPr/>
        </p:nvPicPr>
        <p:blipFill>
          <a:blip r:embed="rId5"/>
          <a:srcRect l="74" r="199" b="-226"/>
          <a:stretch>
            <a:fillRect/>
          </a:stretch>
        </p:blipFill>
        <p:spPr>
          <a:xfrm>
            <a:off x="444386" y="3188679"/>
            <a:ext cx="2897210" cy="1343984"/>
          </a:xfrm>
          <a:prstGeom prst="rect">
            <a:avLst/>
          </a:prstGeom>
        </p:spPr>
      </p:pic>
    </p:spTree>
    <p:extLst>
      <p:ext uri="{BB962C8B-B14F-4D97-AF65-F5344CB8AC3E}">
        <p14:creationId xmlns:p14="http://schemas.microsoft.com/office/powerpoint/2010/main" val="2472691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CB73C-3E00-F3BB-1C61-0461F811F26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E617C73-7A62-BC5D-1CA2-6CE1FDA30AFE}"/>
              </a:ext>
            </a:extLst>
          </p:cNvPr>
          <p:cNvSpPr>
            <a:spLocks noGrp="1"/>
          </p:cNvSpPr>
          <p:nvPr>
            <p:ph type="title"/>
          </p:nvPr>
        </p:nvSpPr>
        <p:spPr/>
        <p:txBody>
          <a:bodyPr/>
          <a:lstStyle/>
          <a:p>
            <a:r>
              <a:rPr lang="en-GB" sz="3200" b="1">
                <a:latin typeface="Noto Sans"/>
                <a:ea typeface="Noto Sans"/>
                <a:cs typeface="Noto Sans"/>
              </a:rPr>
              <a:t>The Institution of Civil Engineers</a:t>
            </a:r>
          </a:p>
        </p:txBody>
      </p:sp>
      <p:sp>
        <p:nvSpPr>
          <p:cNvPr id="4"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6"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Lifelong learning and industry insight</a:t>
            </a:r>
          </a:p>
        </p:txBody>
      </p:sp>
      <p:sp>
        <p:nvSpPr>
          <p:cNvPr id="7"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070" indent="-179070">
              <a:buSzPct val="80000"/>
            </a:pPr>
            <a:r>
              <a:rPr lang="en-GB"/>
              <a:t>95,000 members in over 160 countries</a:t>
            </a:r>
            <a:endParaRPr lang="en-US"/>
          </a:p>
        </p:txBody>
      </p:sp>
      <p:sp>
        <p:nvSpPr>
          <p:cNvPr id="8"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Unrivalled support and guidance</a:t>
            </a:r>
          </a:p>
        </p:txBody>
      </p:sp>
      <p:pic>
        <p:nvPicPr>
          <p:cNvPr id="9" name="Picture 8">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000" b="1">
                <a:solidFill>
                  <a:srgbClr val="34657F"/>
                </a:solidFill>
                <a:latin typeface="Noto Sans"/>
                <a:ea typeface="Noto Sans"/>
                <a:cs typeface="Noto Sans"/>
              </a:rPr>
              <a:t>Kickstart your</a:t>
            </a:r>
            <a:r>
              <a:rPr lang="en-GB" sz="2000" b="1" noProof="0">
                <a:solidFill>
                  <a:srgbClr val="34657F"/>
                </a:solidFill>
                <a:latin typeface="Noto Sans"/>
                <a:ea typeface="Noto Sans"/>
                <a:cs typeface="Noto Sans"/>
              </a:rPr>
              <a:t>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Tree>
    <p:extLst>
      <p:ext uri="{BB962C8B-B14F-4D97-AF65-F5344CB8AC3E}">
        <p14:creationId xmlns:p14="http://schemas.microsoft.com/office/powerpoint/2010/main" val="825389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208D8-5B7E-9ABA-C4F0-5595DCFF8A4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1B8D7E-37CA-5D49-5E26-462851AC1B13}"/>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4" name="TextBox 2">
            <a:extLst>
              <a:ext uri="{FF2B5EF4-FFF2-40B4-BE49-F238E27FC236}">
                <a16:creationId xmlns:a16="http://schemas.microsoft.com/office/drawing/2014/main" id="{4F528C99-6211-2D85-B293-7CA9AD06AA2F}"/>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Your partner for a successful career</a:t>
            </a:r>
          </a:p>
        </p:txBody>
      </p:sp>
      <p:pic>
        <p:nvPicPr>
          <p:cNvPr id="6" name="Picture 5" descr="A group of people walking down stairs&#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rcRect t="2820" b="2820"/>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22">
            <a:extLst>
              <a:ext uri="{FF2B5EF4-FFF2-40B4-BE49-F238E27FC236}">
                <a16:creationId xmlns:a16="http://schemas.microsoft.com/office/drawing/2014/main" id="{4C26DFF6-BBE9-D7E2-6E1D-094AA2B5DD89}"/>
              </a:ext>
            </a:extLst>
          </p:cNvPr>
          <p:cNvSpPr txBox="1"/>
          <p:nvPr/>
        </p:nvSpPr>
        <p:spPr>
          <a:xfrm>
            <a:off x="583345" y="1895123"/>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Kickstart </a:t>
            </a:r>
            <a:r>
              <a:rPr lang="en-GB" sz="1400">
                <a:solidFill>
                  <a:srgbClr val="3D3D3D"/>
                </a:solidFill>
                <a:latin typeface="Noto Sans"/>
                <a:ea typeface="Noto Sans"/>
                <a:cs typeface="Noto Sans"/>
              </a:rPr>
              <a:t>your career with a clear path to professional qualification</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TextBox 22">
            <a:extLst>
              <a:ext uri="{FF2B5EF4-FFF2-40B4-BE49-F238E27FC236}">
                <a16:creationId xmlns:a16="http://schemas.microsoft.com/office/drawing/2014/main" id="{C3AFC44D-730C-6B6F-BADB-E3DDF1F61BCF}"/>
              </a:ext>
            </a:extLst>
          </p:cNvPr>
          <p:cNvSpPr txBox="1"/>
          <p:nvPr/>
        </p:nvSpPr>
        <p:spPr>
          <a:xfrm>
            <a:off x="582415" y="3032359"/>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Develop </a:t>
            </a:r>
            <a:r>
              <a:rPr lang="en-GB" sz="1400">
                <a:solidFill>
                  <a:srgbClr val="3D3D3D"/>
                </a:solidFill>
                <a:latin typeface="Noto Sans"/>
                <a:ea typeface="Noto Sans"/>
                <a:cs typeface="Noto Sans"/>
              </a:rPr>
              <a:t>your skills with access to our knowledge resources</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3" name="TextBox 22">
            <a:extLst>
              <a:ext uri="{FF2B5EF4-FFF2-40B4-BE49-F238E27FC236}">
                <a16:creationId xmlns:a16="http://schemas.microsoft.com/office/drawing/2014/main" id="{6CD9AD19-1086-0836-4E45-B599BAFA5015}"/>
              </a:ext>
            </a:extLst>
          </p:cNvPr>
          <p:cNvSpPr txBox="1"/>
          <p:nvPr/>
        </p:nvSpPr>
        <p:spPr>
          <a:xfrm>
            <a:off x="6733464" y="1896952"/>
            <a:ext cx="1912528"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Connect </a:t>
            </a:r>
            <a:r>
              <a:rPr lang="en-GB" sz="1400">
                <a:solidFill>
                  <a:srgbClr val="3D3D3D"/>
                </a:solidFill>
                <a:latin typeface="Noto Sans"/>
                <a:ea typeface="Noto Sans"/>
                <a:cs typeface="Noto Sans"/>
              </a:rPr>
              <a:t>with over 95,000 members in over 160 countries </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TextBox 22">
            <a:extLst>
              <a:ext uri="{FF2B5EF4-FFF2-40B4-BE49-F238E27FC236}">
                <a16:creationId xmlns:a16="http://schemas.microsoft.com/office/drawing/2014/main" id="{496D9CBA-A7E1-9A5D-3217-0243A33546B1}"/>
              </a:ext>
            </a:extLst>
          </p:cNvPr>
          <p:cNvSpPr txBox="1"/>
          <p:nvPr/>
        </p:nvSpPr>
        <p:spPr>
          <a:xfrm>
            <a:off x="6728550" y="2854478"/>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Get ahead </a:t>
            </a:r>
            <a:r>
              <a:rPr lang="en-GB" sz="1400">
                <a:solidFill>
                  <a:srgbClr val="3D3D3D"/>
                </a:solidFill>
                <a:latin typeface="Noto Sans"/>
                <a:ea typeface="Noto Sans"/>
                <a:cs typeface="Noto Sans"/>
              </a:rPr>
              <a:t>with unrivalled support throughout your professional journey</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2" name="TextBox 22">
            <a:extLst>
              <a:ext uri="{FF2B5EF4-FFF2-40B4-BE49-F238E27FC236}">
                <a16:creationId xmlns:a16="http://schemas.microsoft.com/office/drawing/2014/main" id="{2B13FB71-68C0-9502-B416-AC8739F3F9EE}"/>
              </a:ext>
            </a:extLst>
          </p:cNvPr>
          <p:cNvSpPr txBox="1"/>
          <p:nvPr/>
        </p:nvSpPr>
        <p:spPr>
          <a:xfrm>
            <a:off x="6736599" y="3918095"/>
            <a:ext cx="2057415"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Access </a:t>
            </a:r>
            <a:r>
              <a:rPr lang="en-GB" sz="1400">
                <a:solidFill>
                  <a:srgbClr val="3D3D3D"/>
                </a:solidFill>
                <a:latin typeface="Noto Sans"/>
                <a:ea typeface="Noto Sans"/>
                <a:cs typeface="Noto Sans"/>
              </a:rPr>
              <a:t>discounts and offers to support your wellbeing</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TextBox 22">
            <a:extLst>
              <a:ext uri="{FF2B5EF4-FFF2-40B4-BE49-F238E27FC236}">
                <a16:creationId xmlns:a16="http://schemas.microsoft.com/office/drawing/2014/main" id="{383B48C0-3EB5-D404-1B46-DDF202FA734D}"/>
              </a:ext>
            </a:extLst>
          </p:cNvPr>
          <p:cNvSpPr txBox="1"/>
          <p:nvPr/>
        </p:nvSpPr>
        <p:spPr>
          <a:xfrm>
            <a:off x="582415" y="4135945"/>
            <a:ext cx="1912528"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Increased </a:t>
            </a:r>
            <a:r>
              <a:rPr lang="en-GB" sz="1400">
                <a:solidFill>
                  <a:srgbClr val="3D3D3D"/>
                </a:solidFill>
                <a:latin typeface="Noto Sans"/>
                <a:ea typeface="Noto Sans"/>
                <a:cs typeface="Noto Sans"/>
              </a:rPr>
              <a:t>earning potential</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25508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9D66E-B811-9CB1-A1D0-E0281B2458E6}"/>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8767AE6-5A0D-77A6-5624-6AD382B28396}"/>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10" name="TextBox 2">
            <a:extLst>
              <a:ext uri="{FF2B5EF4-FFF2-40B4-BE49-F238E27FC236}">
                <a16:creationId xmlns:a16="http://schemas.microsoft.com/office/drawing/2014/main" id="{7146EB4E-13F3-DF46-8F07-2A91F73B4A26}"/>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Support, resources and opportunities for students</a:t>
            </a:r>
            <a:endParaRPr lang="en-US">
              <a:solidFill>
                <a:schemeClr val="bg1"/>
              </a:solidFill>
            </a:endParaRPr>
          </a:p>
        </p:txBody>
      </p:sp>
      <p:pic>
        <p:nvPicPr>
          <p:cNvPr id="11" name="Picture 10">
            <a:extLst>
              <a:ext uri="{FF2B5EF4-FFF2-40B4-BE49-F238E27FC236}">
                <a16:creationId xmlns:a16="http://schemas.microsoft.com/office/drawing/2014/main" id="{80823608-5CF1-C66B-A92A-7FFB27576E7B}"/>
              </a:ext>
            </a:extLst>
          </p:cNvPr>
          <p:cNvPicPr>
            <a:picLocks noChangeAspect="1"/>
          </p:cNvPicPr>
          <p:nvPr/>
        </p:nvPicPr>
        <p:blipFill>
          <a:blip r:embed="rId3"/>
          <a:srcRect t="14583" r="222"/>
          <a:stretch>
            <a:fillRect/>
          </a:stretch>
        </p:blipFill>
        <p:spPr>
          <a:xfrm>
            <a:off x="3304978" y="1619251"/>
            <a:ext cx="2537981" cy="3252110"/>
          </a:xfrm>
          <a:prstGeom prst="rect">
            <a:avLst/>
          </a:prstGeom>
        </p:spPr>
      </p:pic>
      <p:sp>
        <p:nvSpPr>
          <p:cNvPr id="12" name="TextBox 22">
            <a:extLst>
              <a:ext uri="{FF2B5EF4-FFF2-40B4-BE49-F238E27FC236}">
                <a16:creationId xmlns:a16="http://schemas.microsoft.com/office/drawing/2014/main" id="{E72F3746-DC1E-1C52-B31A-B51E7E6E9024}"/>
              </a:ext>
            </a:extLst>
          </p:cNvPr>
          <p:cNvSpPr txBox="1"/>
          <p:nvPr/>
        </p:nvSpPr>
        <p:spPr>
          <a:xfrm>
            <a:off x="888249" y="1716529"/>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Careers app</a:t>
            </a:r>
            <a:endParaRPr lang="en-US"/>
          </a:p>
        </p:txBody>
      </p:sp>
      <p:sp>
        <p:nvSpPr>
          <p:cNvPr id="14" name="TextBox 22">
            <a:extLst>
              <a:ext uri="{FF2B5EF4-FFF2-40B4-BE49-F238E27FC236}">
                <a16:creationId xmlns:a16="http://schemas.microsoft.com/office/drawing/2014/main" id="{4CF2EE6E-4AC4-44CC-7C35-F346BD2B8BB4}"/>
              </a:ext>
            </a:extLst>
          </p:cNvPr>
          <p:cNvSpPr txBox="1"/>
          <p:nvPr/>
        </p:nvSpPr>
        <p:spPr>
          <a:xfrm>
            <a:off x="631074" y="2245186"/>
            <a:ext cx="2169703"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QUEST Kenneth Watson Travel Award</a:t>
            </a:r>
            <a:endParaRPr lang="en-US"/>
          </a:p>
        </p:txBody>
      </p:sp>
      <p:sp>
        <p:nvSpPr>
          <p:cNvPr id="15" name="TextBox 22">
            <a:extLst>
              <a:ext uri="{FF2B5EF4-FFF2-40B4-BE49-F238E27FC236}">
                <a16:creationId xmlns:a16="http://schemas.microsoft.com/office/drawing/2014/main" id="{26203EE0-5CF9-09AA-65BF-46F8F088E09B}"/>
              </a:ext>
            </a:extLst>
          </p:cNvPr>
          <p:cNvSpPr txBox="1"/>
          <p:nvPr/>
        </p:nvSpPr>
        <p:spPr>
          <a:xfrm>
            <a:off x="888249" y="2992917"/>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Knowledge Hub</a:t>
            </a:r>
            <a:endParaRPr lang="en-US"/>
          </a:p>
        </p:txBody>
      </p:sp>
      <p:sp>
        <p:nvSpPr>
          <p:cNvPr id="16" name="TextBox 22">
            <a:extLst>
              <a:ext uri="{FF2B5EF4-FFF2-40B4-BE49-F238E27FC236}">
                <a16:creationId xmlns:a16="http://schemas.microsoft.com/office/drawing/2014/main" id="{70F61799-7D57-645E-603B-BB87C3CE97F0}"/>
              </a:ext>
            </a:extLst>
          </p:cNvPr>
          <p:cNvSpPr txBox="1"/>
          <p:nvPr/>
        </p:nvSpPr>
        <p:spPr>
          <a:xfrm>
            <a:off x="6276523" y="1716529"/>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Library</a:t>
            </a:r>
            <a:endParaRPr lang="en-US"/>
          </a:p>
        </p:txBody>
      </p:sp>
      <p:sp>
        <p:nvSpPr>
          <p:cNvPr id="17" name="TextBox 22">
            <a:extLst>
              <a:ext uri="{FF2B5EF4-FFF2-40B4-BE49-F238E27FC236}">
                <a16:creationId xmlns:a16="http://schemas.microsoft.com/office/drawing/2014/main" id="{16D04310-F031-BE3D-1420-A40196B78826}"/>
              </a:ext>
            </a:extLst>
          </p:cNvPr>
          <p:cNvSpPr txBox="1"/>
          <p:nvPr/>
        </p:nvSpPr>
        <p:spPr>
          <a:xfrm>
            <a:off x="6276523" y="2740803"/>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New Civil Engineer </a:t>
            </a:r>
            <a:endParaRPr lang="en-US"/>
          </a:p>
        </p:txBody>
      </p:sp>
      <p:sp>
        <p:nvSpPr>
          <p:cNvPr id="18" name="TextBox 22">
            <a:extLst>
              <a:ext uri="{FF2B5EF4-FFF2-40B4-BE49-F238E27FC236}">
                <a16:creationId xmlns:a16="http://schemas.microsoft.com/office/drawing/2014/main" id="{DABAD33A-D2F5-4697-AB15-954EAD82A44E}"/>
              </a:ext>
            </a:extLst>
          </p:cNvPr>
          <p:cNvSpPr txBox="1"/>
          <p:nvPr/>
        </p:nvSpPr>
        <p:spPr>
          <a:xfrm>
            <a:off x="373899" y="3531099"/>
            <a:ext cx="2424037"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Student Instagram </a:t>
            </a:r>
            <a:endParaRPr lang="en-US">
              <a:solidFill>
                <a:srgbClr val="000000"/>
              </a:solidFill>
              <a:latin typeface="Noto Sans Light"/>
              <a:ea typeface="Noto Sans Light"/>
              <a:cs typeface="Noto Sans Light"/>
            </a:endParaRPr>
          </a:p>
          <a:p>
            <a:pPr algn="r"/>
            <a:r>
              <a:rPr lang="en-GB" sz="1400" b="1">
                <a:solidFill>
                  <a:srgbClr val="3D3D3D"/>
                </a:solidFill>
                <a:latin typeface="Noto Sans"/>
                <a:ea typeface="Noto Sans"/>
                <a:cs typeface="Noto Sans"/>
              </a:rPr>
              <a:t>(@ice_universities)</a:t>
            </a:r>
            <a:endParaRPr lang="en-US">
              <a:solidFill>
                <a:srgbClr val="000000"/>
              </a:solidFill>
              <a:latin typeface="Noto Sans Light"/>
              <a:ea typeface="Noto Sans Light"/>
              <a:cs typeface="Noto Sans Light"/>
            </a:endParaRPr>
          </a:p>
        </p:txBody>
      </p:sp>
      <p:sp>
        <p:nvSpPr>
          <p:cNvPr id="19" name="TextBox 22">
            <a:extLst>
              <a:ext uri="{FF2B5EF4-FFF2-40B4-BE49-F238E27FC236}">
                <a16:creationId xmlns:a16="http://schemas.microsoft.com/office/drawing/2014/main" id="{BF5ADC08-C282-DB21-9FDB-19987E3C2AE1}"/>
              </a:ext>
            </a:extLst>
          </p:cNvPr>
          <p:cNvSpPr txBox="1"/>
          <p:nvPr/>
        </p:nvSpPr>
        <p:spPr>
          <a:xfrm>
            <a:off x="6276523" y="3765077"/>
            <a:ext cx="2397763"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Civil Engineering Journal</a:t>
            </a:r>
            <a:endParaRPr lang="en-US"/>
          </a:p>
        </p:txBody>
      </p:sp>
      <p:sp>
        <p:nvSpPr>
          <p:cNvPr id="20" name="TextBox 30">
            <a:extLst>
              <a:ext uri="{FF2B5EF4-FFF2-40B4-BE49-F238E27FC236}">
                <a16:creationId xmlns:a16="http://schemas.microsoft.com/office/drawing/2014/main" id="{DD63755B-9203-9755-AA2F-1861DD312FD7}"/>
              </a:ext>
            </a:extLst>
          </p:cNvPr>
          <p:cNvSpPr txBox="1"/>
          <p:nvPr/>
        </p:nvSpPr>
        <p:spPr>
          <a:xfrm>
            <a:off x="6276523" y="4277214"/>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STEM Ambassador </a:t>
            </a:r>
          </a:p>
        </p:txBody>
      </p:sp>
      <p:sp>
        <p:nvSpPr>
          <p:cNvPr id="21" name="TextBox 31">
            <a:extLst>
              <a:ext uri="{FF2B5EF4-FFF2-40B4-BE49-F238E27FC236}">
                <a16:creationId xmlns:a16="http://schemas.microsoft.com/office/drawing/2014/main" id="{4B11340B-22A8-2101-7196-D75ACC191A7A}"/>
              </a:ext>
            </a:extLst>
          </p:cNvPr>
          <p:cNvSpPr txBox="1"/>
          <p:nvPr/>
        </p:nvSpPr>
        <p:spPr>
          <a:xfrm>
            <a:off x="6276523" y="2228666"/>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Benevolent Fund </a:t>
            </a:r>
            <a:endParaRPr lang="en-US"/>
          </a:p>
        </p:txBody>
      </p:sp>
      <p:sp>
        <p:nvSpPr>
          <p:cNvPr id="22" name="TextBox 32">
            <a:extLst>
              <a:ext uri="{FF2B5EF4-FFF2-40B4-BE49-F238E27FC236}">
                <a16:creationId xmlns:a16="http://schemas.microsoft.com/office/drawing/2014/main" id="{62C044FE-E612-AD0F-4F56-D148660776D4}"/>
              </a:ext>
            </a:extLst>
          </p:cNvPr>
          <p:cNvSpPr txBox="1"/>
          <p:nvPr/>
        </p:nvSpPr>
        <p:spPr>
          <a:xfrm>
            <a:off x="383424" y="4278831"/>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Rewards</a:t>
            </a:r>
            <a:endParaRPr lang="en-US">
              <a:ea typeface="Noto Sans Light"/>
              <a:cs typeface="Noto Sans Light"/>
            </a:endParaRPr>
          </a:p>
        </p:txBody>
      </p:sp>
      <p:sp>
        <p:nvSpPr>
          <p:cNvPr id="23" name="TextBox 33">
            <a:extLst>
              <a:ext uri="{FF2B5EF4-FFF2-40B4-BE49-F238E27FC236}">
                <a16:creationId xmlns:a16="http://schemas.microsoft.com/office/drawing/2014/main" id="{7B94CAD3-1253-8635-AD0B-74F0B8482ACA}"/>
              </a:ext>
            </a:extLst>
          </p:cNvPr>
          <p:cNvSpPr txBox="1"/>
          <p:nvPr/>
        </p:nvSpPr>
        <p:spPr>
          <a:xfrm>
            <a:off x="6276523" y="3252940"/>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Early Careers Network</a:t>
            </a:r>
            <a:endParaRPr lang="en-US"/>
          </a:p>
        </p:txBody>
      </p:sp>
    </p:spTree>
    <p:extLst>
      <p:ext uri="{BB962C8B-B14F-4D97-AF65-F5344CB8AC3E}">
        <p14:creationId xmlns:p14="http://schemas.microsoft.com/office/powerpoint/2010/main" val="2863352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4E922-5457-5E9B-A3E7-C45B05656D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523451-5284-1B6B-F4C9-0C5E72EE90EA}"/>
              </a:ext>
            </a:extLst>
          </p:cNvPr>
          <p:cNvSpPr>
            <a:spLocks noGrp="1"/>
          </p:cNvSpPr>
          <p:nvPr>
            <p:ph type="title"/>
          </p:nvPr>
        </p:nvSpPr>
        <p:spPr>
          <a:xfrm>
            <a:off x="323850" y="273844"/>
            <a:ext cx="7886700" cy="540914"/>
          </a:xfrm>
        </p:spPr>
        <p:txBody>
          <a:bodyPr/>
          <a:lstStyle/>
          <a:p>
            <a:r>
              <a:rPr lang="en-GB" sz="3200" b="1">
                <a:latin typeface="Noto Sans"/>
                <a:ea typeface="Noto Sans"/>
                <a:cs typeface="Noto Sans"/>
              </a:rPr>
              <a:t>Benefits of ICE student membership</a:t>
            </a:r>
          </a:p>
        </p:txBody>
      </p:sp>
      <p:pic>
        <p:nvPicPr>
          <p:cNvPr id="6" name="Online Media 5" title="Free student membership | ICE">
            <a:hlinkClick r:id="" action="ppaction://media"/>
            <a:extLst>
              <a:ext uri="{FF2B5EF4-FFF2-40B4-BE49-F238E27FC236}">
                <a16:creationId xmlns:a16="http://schemas.microsoft.com/office/drawing/2014/main" id="{6A54563B-5E6B-0E15-BD9D-08FB37189E08}"/>
              </a:ext>
            </a:extLst>
          </p:cNvPr>
          <p:cNvPicPr>
            <a:picLocks noGrp="1" noRot="1" noChangeAspect="1"/>
          </p:cNvPicPr>
          <p:nvPr>
            <p:ph idx="1"/>
            <a:videoFile r:link="rId1"/>
          </p:nvPr>
        </p:nvPicPr>
        <p:blipFill>
          <a:blip r:embed="rId4"/>
          <a:stretch>
            <a:fillRect/>
          </a:stretch>
        </p:blipFill>
        <p:spPr>
          <a:xfrm>
            <a:off x="1379538" y="1368425"/>
            <a:ext cx="5775325" cy="3263900"/>
          </a:xfrm>
        </p:spPr>
      </p:pic>
    </p:spTree>
    <p:extLst>
      <p:ext uri="{BB962C8B-B14F-4D97-AF65-F5344CB8AC3E}">
        <p14:creationId xmlns:p14="http://schemas.microsoft.com/office/powerpoint/2010/main" val="2925838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p:txBody>
          <a:bodyPr/>
          <a:lstStyle/>
          <a:p>
            <a:r>
              <a:rPr lang="en-GB" sz="3200" b="1">
                <a:latin typeface="Noto Sans"/>
                <a:ea typeface="Noto Sans"/>
                <a:cs typeface="Noto Sans"/>
              </a:rPr>
              <a:t>Achieve a professional qualification</a:t>
            </a:r>
            <a:endParaRPr lang="en-US"/>
          </a:p>
        </p:txBody>
      </p:sp>
      <p:pic>
        <p:nvPicPr>
          <p:cNvPr id="2" name="Picture 1">
            <a:extLst>
              <a:ext uri="{FF2B5EF4-FFF2-40B4-BE49-F238E27FC236}">
                <a16:creationId xmlns:a16="http://schemas.microsoft.com/office/drawing/2014/main" id="{D339B8CE-08A6-1C4B-9847-C88524E4A84C}"/>
              </a:ext>
            </a:extLst>
          </p:cNvPr>
          <p:cNvPicPr>
            <a:picLocks noGrp="1" noChangeAspect="1"/>
          </p:cNvPicPr>
          <p:nvPr/>
        </p:nvPicPr>
        <p:blipFill>
          <a:blip r:embed="rId3" cstate="hqprint">
            <a:extLst>
              <a:ext uri="{28A0092B-C50C-407E-A947-70E740481C1C}">
                <a14:useLocalDpi xmlns:a14="http://schemas.microsoft.com/office/drawing/2010/main"/>
              </a:ext>
            </a:extLst>
          </a:blip>
          <a:srcRect/>
          <a:stretch/>
        </p:blipFill>
        <p:spPr>
          <a:xfrm>
            <a:off x="252000" y="2069559"/>
            <a:ext cx="2648176" cy="1712913"/>
          </a:xfrm>
          <a:prstGeom prst="rect">
            <a:avLst/>
          </a:prstGeom>
        </p:spPr>
      </p:pic>
      <p:pic>
        <p:nvPicPr>
          <p:cNvPr id="3" name="Picture 2">
            <a:extLst>
              <a:ext uri="{FF2B5EF4-FFF2-40B4-BE49-F238E27FC236}">
                <a16:creationId xmlns:a16="http://schemas.microsoft.com/office/drawing/2014/main" id="{75853BD4-E319-2445-9C09-7A001D99634D}"/>
              </a:ext>
            </a:extLst>
          </p:cNvPr>
          <p:cNvPicPr>
            <a:picLocks noGrp="1"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2982299" y="2069559"/>
            <a:ext cx="2647950" cy="1712913"/>
          </a:xfrm>
          <a:prstGeom prst="rect">
            <a:avLst/>
          </a:prstGeom>
        </p:spPr>
      </p:pic>
      <p:pic>
        <p:nvPicPr>
          <p:cNvPr id="4" name="Picture 3" descr="A group of people sitting at a table&#10;&#10;Description automatically generated with low confidence">
            <a:extLst>
              <a:ext uri="{FF2B5EF4-FFF2-40B4-BE49-F238E27FC236}">
                <a16:creationId xmlns:a16="http://schemas.microsoft.com/office/drawing/2014/main" id="{6CB3A26D-4B13-4454-8EAD-35499B1E1B62}"/>
              </a:ext>
            </a:extLst>
          </p:cNvPr>
          <p:cNvPicPr>
            <a:picLocks noChangeAspect="1"/>
          </p:cNvPicPr>
          <p:nvPr/>
        </p:nvPicPr>
        <p:blipFill rotWithShape="1">
          <a:blip r:embed="rId5"/>
          <a:srcRect b="8624"/>
          <a:stretch/>
        </p:blipFill>
        <p:spPr>
          <a:xfrm>
            <a:off x="5711174" y="2069559"/>
            <a:ext cx="2649600" cy="1712913"/>
          </a:xfrm>
          <a:prstGeom prst="rect">
            <a:avLst/>
          </a:prstGeom>
        </p:spPr>
      </p:pic>
      <p:sp>
        <p:nvSpPr>
          <p:cNvPr id="6" name="Text Placeholder 12">
            <a:extLst>
              <a:ext uri="{FF2B5EF4-FFF2-40B4-BE49-F238E27FC236}">
                <a16:creationId xmlns:a16="http://schemas.microsoft.com/office/drawing/2014/main" id="{FAD79C41-EE92-F149-8D05-57941C782A98}"/>
              </a:ext>
            </a:extLst>
          </p:cNvPr>
          <p:cNvSpPr>
            <a:spLocks noGrp="1"/>
          </p:cNvSpPr>
          <p:nvPr/>
        </p:nvSpPr>
        <p:spPr>
          <a:xfrm>
            <a:off x="252000"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Academic qualifications</a:t>
            </a:r>
          </a:p>
        </p:txBody>
      </p:sp>
      <p:sp>
        <p:nvSpPr>
          <p:cNvPr id="7" name="Text Placeholder 13">
            <a:extLst>
              <a:ext uri="{FF2B5EF4-FFF2-40B4-BE49-F238E27FC236}">
                <a16:creationId xmlns:a16="http://schemas.microsoft.com/office/drawing/2014/main" id="{F41CAD2C-F7BF-E543-862C-02D4844F28A3}"/>
              </a:ext>
            </a:extLst>
          </p:cNvPr>
          <p:cNvSpPr>
            <a:spLocks noGrp="1"/>
          </p:cNvSpPr>
          <p:nvPr/>
        </p:nvSpPr>
        <p:spPr>
          <a:xfrm>
            <a:off x="2982299"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Work experience</a:t>
            </a:r>
          </a:p>
        </p:txBody>
      </p:sp>
      <p:sp>
        <p:nvSpPr>
          <p:cNvPr id="8" name="Text Placeholder 14">
            <a:extLst>
              <a:ext uri="{FF2B5EF4-FFF2-40B4-BE49-F238E27FC236}">
                <a16:creationId xmlns:a16="http://schemas.microsoft.com/office/drawing/2014/main" id="{A74CEB65-3195-5148-A574-7E5CE7622E03}"/>
              </a:ext>
            </a:extLst>
          </p:cNvPr>
          <p:cNvSpPr>
            <a:spLocks noGrp="1"/>
          </p:cNvSpPr>
          <p:nvPr/>
        </p:nvSpPr>
        <p:spPr>
          <a:xfrm>
            <a:off x="5712598"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Professional Review</a:t>
            </a:r>
          </a:p>
        </p:txBody>
      </p:sp>
      <p:sp>
        <p:nvSpPr>
          <p:cNvPr id="9" name="TextBox 21">
            <a:extLst>
              <a:ext uri="{FF2B5EF4-FFF2-40B4-BE49-F238E27FC236}">
                <a16:creationId xmlns:a16="http://schemas.microsoft.com/office/drawing/2014/main" id="{ACA19B43-89C9-A54B-AEEB-C402B4B7EF91}"/>
              </a:ext>
            </a:extLst>
          </p:cNvPr>
          <p:cNvSpPr txBox="1"/>
          <p:nvPr/>
        </p:nvSpPr>
        <p:spPr>
          <a:xfrm>
            <a:off x="247396" y="3906856"/>
            <a:ext cx="8634666" cy="422405"/>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7094AA"/>
          </a:solidFill>
        </p:spPr>
        <p:txBody>
          <a:bodyPr wrap="square" lIns="72000" tIns="144000" rIns="0" bIns="0" rtlCol="0" anchor="t" anchorCtr="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b="0" i="0" u="none" strike="noStrike" kern="1200">
              <a:solidFill>
                <a:schemeClr val="bg1"/>
              </a:solidFill>
              <a:latin typeface="Arial" panose="020B0604020202020204" pitchFamily="34" charset="0"/>
              <a:cs typeface="Arial" panose="020B0604020202020204" pitchFamily="34" charset="0"/>
            </a:endParaRPr>
          </a:p>
        </p:txBody>
      </p:sp>
      <p:sp>
        <p:nvSpPr>
          <p:cNvPr id="10" name="TextBox 22">
            <a:extLst>
              <a:ext uri="{FF2B5EF4-FFF2-40B4-BE49-F238E27FC236}">
                <a16:creationId xmlns:a16="http://schemas.microsoft.com/office/drawing/2014/main" id="{54949FBB-44D3-254D-BDA9-D0D3C731AE73}"/>
              </a:ext>
            </a:extLst>
          </p:cNvPr>
          <p:cNvSpPr txBox="1"/>
          <p:nvPr/>
        </p:nvSpPr>
        <p:spPr>
          <a:xfrm>
            <a:off x="252000" y="3964169"/>
            <a:ext cx="8634666" cy="307777"/>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a:solidFill>
                  <a:schemeClr val="bg1"/>
                </a:solidFill>
                <a:latin typeface="Noto Sans"/>
                <a:ea typeface="Noto Sans"/>
                <a:cs typeface="Arial"/>
              </a:rPr>
              <a:t>Continuing Professional Development (CPD)</a:t>
            </a:r>
          </a:p>
        </p:txBody>
      </p:sp>
      <p:sp>
        <p:nvSpPr>
          <p:cNvPr id="12" name="Text Placeholder 14">
            <a:extLst>
              <a:ext uri="{FF2B5EF4-FFF2-40B4-BE49-F238E27FC236}">
                <a16:creationId xmlns:a16="http://schemas.microsoft.com/office/drawing/2014/main" id="{F5C798C5-5AEC-7F46-7C3A-7B65D012D5F9}"/>
              </a:ext>
            </a:extLst>
          </p:cNvPr>
          <p:cNvSpPr>
            <a:spLocks noGrp="1"/>
          </p:cNvSpPr>
          <p:nvPr/>
        </p:nvSpPr>
        <p:spPr>
          <a:xfrm>
            <a:off x="243782" y="1044765"/>
            <a:ext cx="8116991" cy="529173"/>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dirty="0">
                <a:latin typeface="Noto Sans"/>
                <a:ea typeface="Noto Sans"/>
                <a:cs typeface="Arial"/>
              </a:rPr>
              <a:t>Engineering Technician, Incorporated Engineer, Chartered Engineer </a:t>
            </a:r>
            <a:br>
              <a:rPr lang="en-US" dirty="0">
                <a:latin typeface="Noto Sans"/>
                <a:ea typeface="Noto Sans"/>
                <a:cs typeface="Arial"/>
              </a:rPr>
            </a:br>
            <a:r>
              <a:rPr lang="en-US" dirty="0">
                <a:latin typeface="Noto Sans"/>
                <a:ea typeface="Noto Sans"/>
                <a:cs typeface="Arial"/>
              </a:rPr>
              <a:t>Civil or infrastructure engineer</a:t>
            </a:r>
            <a:endParaRPr lang="en-US" dirty="0">
              <a:latin typeface="Noto Sans"/>
              <a:ea typeface="Noto Sans"/>
            </a:endParaRPr>
          </a:p>
        </p:txBody>
      </p:sp>
    </p:spTree>
    <p:extLst>
      <p:ext uri="{BB962C8B-B14F-4D97-AF65-F5344CB8AC3E}">
        <p14:creationId xmlns:p14="http://schemas.microsoft.com/office/powerpoint/2010/main" val="1538625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58A38-590F-2F50-25B1-DAEB13D846A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20B86BB-0353-3DF7-8F10-C21EAB74E568}"/>
              </a:ext>
            </a:extLst>
          </p:cNvPr>
          <p:cNvSpPr>
            <a:spLocks noGrp="1"/>
          </p:cNvSpPr>
          <p:nvPr>
            <p:ph type="title"/>
          </p:nvPr>
        </p:nvSpPr>
        <p:spPr/>
        <p:txBody>
          <a:bodyPr/>
          <a:lstStyle/>
          <a:p>
            <a:r>
              <a:rPr lang="en-US" sz="3200" b="1">
                <a:latin typeface="Noto Sans"/>
                <a:ea typeface="Noto Sans"/>
                <a:cs typeface="Noto Sans"/>
              </a:rPr>
              <a:t>Kickstart your career</a:t>
            </a:r>
            <a:endParaRPr lang="en-US"/>
          </a:p>
        </p:txBody>
      </p:sp>
      <p:grpSp>
        <p:nvGrpSpPr>
          <p:cNvPr id="21" name="Group 20">
            <a:extLst>
              <a:ext uri="{FF2B5EF4-FFF2-40B4-BE49-F238E27FC236}">
                <a16:creationId xmlns:a16="http://schemas.microsoft.com/office/drawing/2014/main" id="{FDB7612F-D403-E792-A840-DCBC938336B6}"/>
              </a:ext>
            </a:extLst>
          </p:cNvPr>
          <p:cNvGrpSpPr/>
          <p:nvPr/>
        </p:nvGrpSpPr>
        <p:grpSpPr>
          <a:xfrm>
            <a:off x="460034" y="3478241"/>
            <a:ext cx="8245640" cy="1123369"/>
            <a:chOff x="460034" y="3478241"/>
            <a:chExt cx="8245640" cy="785299"/>
          </a:xfrm>
        </p:grpSpPr>
        <p:sp>
          <p:nvSpPr>
            <p:cNvPr id="27" name="Freeform: Shape 26">
              <a:extLst>
                <a:ext uri="{FF2B5EF4-FFF2-40B4-BE49-F238E27FC236}">
                  <a16:creationId xmlns:a16="http://schemas.microsoft.com/office/drawing/2014/main" id="{6A022219-D2ED-43C6-2115-239C1A889843}"/>
                </a:ext>
              </a:extLst>
            </p:cNvPr>
            <p:cNvSpPr/>
            <p:nvPr/>
          </p:nvSpPr>
          <p:spPr>
            <a:xfrm>
              <a:off x="460034"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0 w 1963247"/>
                <a:gd name="connsiteY5"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63247" h="785299">
                  <a:moveTo>
                    <a:pt x="0" y="0"/>
                  </a:moveTo>
                  <a:lnTo>
                    <a:pt x="1570598" y="0"/>
                  </a:lnTo>
                  <a:lnTo>
                    <a:pt x="1963247" y="392650"/>
                  </a:lnTo>
                  <a:lnTo>
                    <a:pt x="1570598" y="785299"/>
                  </a:lnTo>
                  <a:lnTo>
                    <a:pt x="0" y="785299"/>
                  </a:lnTo>
                  <a:lnTo>
                    <a:pt x="0" y="0"/>
                  </a:lnTo>
                  <a:close/>
                </a:path>
              </a:pathLst>
            </a:custGeom>
            <a:solidFill>
              <a:srgbClr val="007C92"/>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4676" tIns="37338" rIns="214994" bIns="37338"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marL="0" lvl="0" indent="0" algn="ctr" defTabSz="622300" rtl="0">
                <a:lnSpc>
                  <a:spcPct val="90000"/>
                </a:lnSpc>
                <a:spcBef>
                  <a:spcPct val="0"/>
                </a:spcBef>
                <a:spcAft>
                  <a:spcPct val="35000"/>
                </a:spcAft>
                <a:buNone/>
              </a:pPr>
              <a:r>
                <a:rPr lang="en-US" sz="1400" b="0" kern="1200">
                  <a:solidFill>
                    <a:schemeClr val="bg1"/>
                  </a:solidFill>
                  <a:latin typeface="Noto Sans"/>
                  <a:ea typeface="Noto Sans"/>
                  <a:cs typeface="Arial"/>
                </a:rPr>
                <a:t>Become an ICE Student Member</a:t>
              </a:r>
            </a:p>
          </p:txBody>
        </p:sp>
        <p:sp>
          <p:nvSpPr>
            <p:cNvPr id="28" name="Freeform: Shape 27">
              <a:extLst>
                <a:ext uri="{FF2B5EF4-FFF2-40B4-BE49-F238E27FC236}">
                  <a16:creationId xmlns:a16="http://schemas.microsoft.com/office/drawing/2014/main" id="{7125BC83-5BBE-2236-7B85-826BA342855B}"/>
                </a:ext>
              </a:extLst>
            </p:cNvPr>
            <p:cNvSpPr/>
            <p:nvPr/>
          </p:nvSpPr>
          <p:spPr>
            <a:xfrm>
              <a:off x="2030632"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448657" tIns="37338" rIns="411318" bIns="37338"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marL="0" lvl="0" indent="0" algn="ctr" defTabSz="622300" rtl="0">
                <a:lnSpc>
                  <a:spcPct val="90000"/>
                </a:lnSpc>
                <a:spcBef>
                  <a:spcPct val="0"/>
                </a:spcBef>
                <a:spcAft>
                  <a:spcPct val="35000"/>
                </a:spcAft>
                <a:buNone/>
              </a:pPr>
              <a:r>
                <a:rPr lang="en-US" sz="1400" b="0" kern="1200">
                  <a:solidFill>
                    <a:schemeClr val="bg1"/>
                  </a:solidFill>
                  <a:latin typeface="Noto Sans"/>
                  <a:ea typeface="Noto Sans"/>
                  <a:cs typeface="Arial"/>
                </a:rPr>
                <a:t>Curriculum enrichment activities </a:t>
              </a:r>
            </a:p>
          </p:txBody>
        </p:sp>
        <p:sp>
          <p:nvSpPr>
            <p:cNvPr id="29" name="Freeform: Shape 28">
              <a:extLst>
                <a:ext uri="{FF2B5EF4-FFF2-40B4-BE49-F238E27FC236}">
                  <a16:creationId xmlns:a16="http://schemas.microsoft.com/office/drawing/2014/main" id="{FD31A7C5-0BA0-36E0-3429-00ABE8427BB0}"/>
                </a:ext>
              </a:extLst>
            </p:cNvPr>
            <p:cNvSpPr/>
            <p:nvPr/>
          </p:nvSpPr>
          <p:spPr>
            <a:xfrm>
              <a:off x="3601231"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622300">
                <a:lnSpc>
                  <a:spcPct val="90000"/>
                </a:lnSpc>
                <a:spcBef>
                  <a:spcPct val="0"/>
                </a:spcBef>
                <a:spcAft>
                  <a:spcPct val="35000"/>
                </a:spcAft>
              </a:pPr>
              <a:r>
                <a:rPr lang="en-US" sz="1400" b="0" kern="1200">
                  <a:solidFill>
                    <a:schemeClr val="bg1"/>
                  </a:solidFill>
                  <a:latin typeface="Noto Sans"/>
                  <a:ea typeface="Noto Sans"/>
                  <a:cs typeface="Arial"/>
                </a:rPr>
                <a:t>Knowledge and </a:t>
              </a:r>
              <a:r>
                <a:rPr lang="en-US" sz="1400">
                  <a:solidFill>
                    <a:schemeClr val="bg1"/>
                  </a:solidFill>
                  <a:latin typeface="Noto Sans"/>
                  <a:ea typeface="Noto Sans"/>
                  <a:cs typeface="Arial"/>
                </a:rPr>
                <a:t>industry</a:t>
              </a:r>
              <a:r>
                <a:rPr lang="en-US" sz="1400" b="0" kern="1200">
                  <a:solidFill>
                    <a:schemeClr val="bg1"/>
                  </a:solidFill>
                  <a:latin typeface="Noto Sans"/>
                  <a:ea typeface="Noto Sans"/>
                  <a:cs typeface="Arial"/>
                </a:rPr>
                <a:t> </a:t>
              </a:r>
              <a:r>
                <a:rPr lang="en-US" sz="1400">
                  <a:solidFill>
                    <a:schemeClr val="bg1"/>
                  </a:solidFill>
                  <a:latin typeface="Noto Sans"/>
                  <a:ea typeface="Noto Sans"/>
                  <a:cs typeface="Arial"/>
                </a:rPr>
                <a:t>contacts </a:t>
              </a:r>
              <a:endParaRPr lang="en-US" sz="1400" b="0" kern="1200">
                <a:solidFill>
                  <a:schemeClr val="bg1"/>
                </a:solidFill>
                <a:latin typeface="Noto Sans"/>
                <a:ea typeface="Noto Sans"/>
                <a:cs typeface="Arial"/>
              </a:endParaRPr>
            </a:p>
          </p:txBody>
        </p:sp>
        <p:sp>
          <p:nvSpPr>
            <p:cNvPr id="30" name="Freeform: Shape 29">
              <a:extLst>
                <a:ext uri="{FF2B5EF4-FFF2-40B4-BE49-F238E27FC236}">
                  <a16:creationId xmlns:a16="http://schemas.microsoft.com/office/drawing/2014/main" id="{4BA8DD6F-E764-B848-BD42-24402BE355B5}"/>
                </a:ext>
              </a:extLst>
            </p:cNvPr>
            <p:cNvSpPr/>
            <p:nvPr/>
          </p:nvSpPr>
          <p:spPr>
            <a:xfrm>
              <a:off x="5171829"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577850">
                <a:lnSpc>
                  <a:spcPct val="90000"/>
                </a:lnSpc>
                <a:spcBef>
                  <a:spcPct val="0"/>
                </a:spcBef>
                <a:spcAft>
                  <a:spcPct val="35000"/>
                </a:spcAft>
              </a:pPr>
              <a:r>
                <a:rPr lang="en-US" sz="1400">
                  <a:solidFill>
                    <a:schemeClr val="bg1"/>
                  </a:solidFill>
                  <a:latin typeface="Noto Sans"/>
                  <a:ea typeface="Noto Sans"/>
                  <a:cs typeface="Arial"/>
                </a:rPr>
                <a:t>Graduate</a:t>
              </a:r>
              <a:endParaRPr lang="en-US">
                <a:solidFill>
                  <a:schemeClr val="bg1"/>
                </a:solidFill>
                <a:latin typeface="Noto Sans"/>
                <a:ea typeface="Noto Sans"/>
                <a:cs typeface="Noto Sans"/>
              </a:endParaRPr>
            </a:p>
          </p:txBody>
        </p:sp>
        <p:sp>
          <p:nvSpPr>
            <p:cNvPr id="31" name="Freeform: Shape 30">
              <a:extLst>
                <a:ext uri="{FF2B5EF4-FFF2-40B4-BE49-F238E27FC236}">
                  <a16:creationId xmlns:a16="http://schemas.microsoft.com/office/drawing/2014/main" id="{F4171293-46FD-380A-E9A6-60A661D1B556}"/>
                </a:ext>
              </a:extLst>
            </p:cNvPr>
            <p:cNvSpPr/>
            <p:nvPr/>
          </p:nvSpPr>
          <p:spPr>
            <a:xfrm>
              <a:off x="6742427"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577850">
                <a:lnSpc>
                  <a:spcPct val="90000"/>
                </a:lnSpc>
                <a:spcBef>
                  <a:spcPct val="0"/>
                </a:spcBef>
                <a:spcAft>
                  <a:spcPct val="35000"/>
                </a:spcAft>
              </a:pPr>
              <a:r>
                <a:rPr lang="en-US" sz="1400">
                  <a:solidFill>
                    <a:schemeClr val="bg1"/>
                  </a:solidFill>
                  <a:latin typeface="Noto Sans"/>
                  <a:ea typeface="Noto Sans"/>
                  <a:cs typeface="Arial"/>
                </a:rPr>
                <a:t>Upgrade</a:t>
              </a:r>
              <a:r>
                <a:rPr lang="en-US" sz="1400" b="0" kern="1200">
                  <a:solidFill>
                    <a:schemeClr val="bg1"/>
                  </a:solidFill>
                  <a:latin typeface="Noto Sans"/>
                  <a:ea typeface="Noto Sans"/>
                  <a:cs typeface="Arial"/>
                </a:rPr>
                <a:t> to an ICE Graduate Member </a:t>
              </a:r>
            </a:p>
          </p:txBody>
        </p:sp>
      </p:grpSp>
      <p:sp>
        <p:nvSpPr>
          <p:cNvPr id="22" name="Rectangle 21">
            <a:extLst>
              <a:ext uri="{FF2B5EF4-FFF2-40B4-BE49-F238E27FC236}">
                <a16:creationId xmlns:a16="http://schemas.microsoft.com/office/drawing/2014/main" id="{34483250-A5D7-23BD-0185-058B9A423E64}"/>
              </a:ext>
            </a:extLst>
          </p:cNvPr>
          <p:cNvSpPr/>
          <p:nvPr/>
        </p:nvSpPr>
        <p:spPr>
          <a:xfrm>
            <a:off x="458116" y="1574113"/>
            <a:ext cx="1449150" cy="1746958"/>
          </a:xfrm>
          <a:prstGeom prst="rect">
            <a:avLst/>
          </a:prstGeom>
          <a:blipFill dpi="0" rotWithShape="1">
            <a:blip r:embed="rId3"/>
            <a:srcRect/>
            <a:stretch>
              <a:fillRect l="-16000" t="-1000" r="-84000" b="-19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Rectangle 22">
            <a:extLst>
              <a:ext uri="{FF2B5EF4-FFF2-40B4-BE49-F238E27FC236}">
                <a16:creationId xmlns:a16="http://schemas.microsoft.com/office/drawing/2014/main" id="{425B4CF1-0563-C145-D466-92090A500818}"/>
              </a:ext>
            </a:extLst>
          </p:cNvPr>
          <p:cNvSpPr/>
          <p:nvPr/>
        </p:nvSpPr>
        <p:spPr>
          <a:xfrm>
            <a:off x="2063648" y="1574113"/>
            <a:ext cx="1449150" cy="1746958"/>
          </a:xfrm>
          <a:prstGeom prst="rect">
            <a:avLst/>
          </a:prstGeom>
          <a:blipFill dpi="0" rotWithShape="1">
            <a:blip r:embed="rId4"/>
            <a:srcRect/>
            <a:stretch>
              <a:fillRect l="-74000" t="-19000" r="-36000" b="-2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a:extLst>
              <a:ext uri="{FF2B5EF4-FFF2-40B4-BE49-F238E27FC236}">
                <a16:creationId xmlns:a16="http://schemas.microsoft.com/office/drawing/2014/main" id="{2205F465-B451-8179-17E3-DB9B43B72806}"/>
              </a:ext>
            </a:extLst>
          </p:cNvPr>
          <p:cNvSpPr/>
          <p:nvPr/>
        </p:nvSpPr>
        <p:spPr>
          <a:xfrm>
            <a:off x="3662457" y="1574113"/>
            <a:ext cx="1449150" cy="1746958"/>
          </a:xfrm>
          <a:prstGeom prst="rect">
            <a:avLst/>
          </a:prstGeom>
          <a:blipFill dpi="0" rotWithShape="1">
            <a:blip r:embed="rId5"/>
            <a:srcRect/>
            <a:stretch>
              <a:fillRect l="-62000" t="-1000" r="-32000" b="-9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a:extLst>
              <a:ext uri="{FF2B5EF4-FFF2-40B4-BE49-F238E27FC236}">
                <a16:creationId xmlns:a16="http://schemas.microsoft.com/office/drawing/2014/main" id="{EB16DD08-1B3E-C864-0633-B88A78D3953D}"/>
              </a:ext>
            </a:extLst>
          </p:cNvPr>
          <p:cNvSpPr/>
          <p:nvPr/>
        </p:nvSpPr>
        <p:spPr>
          <a:xfrm>
            <a:off x="6860074" y="1574113"/>
            <a:ext cx="1449150" cy="1746958"/>
          </a:xfrm>
          <a:prstGeom prst="rect">
            <a:avLst/>
          </a:prstGeom>
          <a:blipFill dpi="0" rotWithShape="1">
            <a:blip r:embed="rId6"/>
            <a:srcRect/>
            <a:stretch>
              <a:fillRect l="-62000" t="-21000" r="-42000" b="-3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Rectangle 25">
            <a:extLst>
              <a:ext uri="{FF2B5EF4-FFF2-40B4-BE49-F238E27FC236}">
                <a16:creationId xmlns:a16="http://schemas.microsoft.com/office/drawing/2014/main" id="{CDDD4A6E-01BB-F1DB-35FD-9567212B696F}"/>
              </a:ext>
            </a:extLst>
          </p:cNvPr>
          <p:cNvSpPr/>
          <p:nvPr/>
        </p:nvSpPr>
        <p:spPr>
          <a:xfrm>
            <a:off x="5261265" y="1574113"/>
            <a:ext cx="1449150" cy="1746958"/>
          </a:xfrm>
          <a:prstGeom prst="rect">
            <a:avLst/>
          </a:prstGeom>
          <a:blipFill dpi="0" rotWithShape="1">
            <a:blip r:embed="rId7"/>
            <a:srcRect/>
            <a:stretch>
              <a:fillRect l="-46000" t="-4000" r="-39000" b="-4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5001786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F176-292B-9CA6-930E-A3A5EEEFBA9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F95BA81-0A54-B6AA-B367-9B3AB23E852A}"/>
              </a:ext>
            </a:extLst>
          </p:cNvPr>
          <p:cNvSpPr>
            <a:spLocks noGrp="1"/>
          </p:cNvSpPr>
          <p:nvPr>
            <p:ph type="title"/>
          </p:nvPr>
        </p:nvSpPr>
        <p:spPr/>
        <p:txBody>
          <a:bodyPr/>
          <a:lstStyle/>
          <a:p>
            <a:r>
              <a:rPr lang="en-GB" sz="3200" b="1">
                <a:latin typeface="Noto Sans"/>
                <a:ea typeface="Noto Sans"/>
                <a:cs typeface="Noto Sans"/>
              </a:rPr>
              <a:t>Your guide to getting ahead</a:t>
            </a:r>
            <a:endParaRPr lang="en-US"/>
          </a:p>
        </p:txBody>
      </p:sp>
      <p:pic>
        <p:nvPicPr>
          <p:cNvPr id="2" name="Picture 1">
            <a:extLst>
              <a:ext uri="{FF2B5EF4-FFF2-40B4-BE49-F238E27FC236}">
                <a16:creationId xmlns:a16="http://schemas.microsoft.com/office/drawing/2014/main" id="{F35B0F87-6DDE-116F-5A9C-CAD5C9F7BC03}"/>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414361" y="1506291"/>
            <a:ext cx="4140000" cy="1712913"/>
          </a:xfrm>
          <a:prstGeom prst="rect">
            <a:avLst/>
          </a:prstGeom>
        </p:spPr>
      </p:pic>
      <p:pic>
        <p:nvPicPr>
          <p:cNvPr id="4" name="Picture 3" descr="A man and woman having an informal work meeting over coffee">
            <a:extLst>
              <a:ext uri="{FF2B5EF4-FFF2-40B4-BE49-F238E27FC236}">
                <a16:creationId xmlns:a16="http://schemas.microsoft.com/office/drawing/2014/main" id="{D9DD1EE2-6118-06FD-780B-378B8E6F3221}"/>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4721702" y="1494989"/>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9" name="Text Placeholder 12">
            <a:extLst>
              <a:ext uri="{FF2B5EF4-FFF2-40B4-BE49-F238E27FC236}">
                <a16:creationId xmlns:a16="http://schemas.microsoft.com/office/drawing/2014/main" id="{37861BCC-D18A-B68A-ACB7-78108516F60B}"/>
              </a:ext>
            </a:extLst>
          </p:cNvPr>
          <p:cNvSpPr>
            <a:spLocks noGrp="1"/>
          </p:cNvSpPr>
          <p:nvPr/>
        </p:nvSpPr>
        <p:spPr>
          <a:xfrm>
            <a:off x="4725603"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Careers talks</a:t>
            </a:r>
          </a:p>
        </p:txBody>
      </p:sp>
      <p:sp>
        <p:nvSpPr>
          <p:cNvPr id="11" name="Text Placeholder 14">
            <a:extLst>
              <a:ext uri="{FF2B5EF4-FFF2-40B4-BE49-F238E27FC236}">
                <a16:creationId xmlns:a16="http://schemas.microsoft.com/office/drawing/2014/main" id="{05D82938-FFA1-8046-4E39-11ACDCB53983}"/>
              </a:ext>
            </a:extLst>
          </p:cNvPr>
          <p:cNvSpPr>
            <a:spLocks noGrp="1"/>
          </p:cNvSpPr>
          <p:nvPr/>
        </p:nvSpPr>
        <p:spPr>
          <a:xfrm>
            <a:off x="414361"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ICE Careers app</a:t>
            </a:r>
          </a:p>
        </p:txBody>
      </p:sp>
      <p:sp>
        <p:nvSpPr>
          <p:cNvPr id="13" name="TextBox 26">
            <a:extLst>
              <a:ext uri="{FF2B5EF4-FFF2-40B4-BE49-F238E27FC236}">
                <a16:creationId xmlns:a16="http://schemas.microsoft.com/office/drawing/2014/main" id="{7DD2025F-B918-E354-8A08-755966789C59}"/>
              </a:ext>
            </a:extLst>
          </p:cNvPr>
          <p:cNvSpPr txBox="1"/>
          <p:nvPr/>
        </p:nvSpPr>
        <p:spPr>
          <a:xfrm>
            <a:off x="5713659" y="3351086"/>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Get industry insight and practical tips from recent graduates through our webinar series.</a:t>
            </a:r>
            <a:endParaRPr lang="en-US" sz="1400" b="0">
              <a:solidFill>
                <a:schemeClr val="tx1">
                  <a:lumMod val="65000"/>
                  <a:lumOff val="35000"/>
                </a:schemeClr>
              </a:solidFill>
              <a:latin typeface="Noto Sans"/>
              <a:ea typeface="Noto Sans"/>
              <a:cs typeface="Arial"/>
            </a:endParaRPr>
          </a:p>
        </p:txBody>
      </p:sp>
      <p:sp>
        <p:nvSpPr>
          <p:cNvPr id="15" name="TextBox 9">
            <a:extLst>
              <a:ext uri="{FF2B5EF4-FFF2-40B4-BE49-F238E27FC236}">
                <a16:creationId xmlns:a16="http://schemas.microsoft.com/office/drawing/2014/main" id="{57BE1527-BC8F-02E3-C064-7940CAB85442}"/>
              </a:ext>
            </a:extLst>
          </p:cNvPr>
          <p:cNvSpPr txBox="1"/>
          <p:nvPr/>
        </p:nvSpPr>
        <p:spPr>
          <a:xfrm>
            <a:off x="414361" y="3350227"/>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Get career ready. Explore our careers guide, track your development, discover ICE student events and more. Download the app.</a:t>
            </a:r>
            <a:endParaRPr lang="en-US" sz="1400" b="0">
              <a:solidFill>
                <a:schemeClr val="tx1">
                  <a:lumMod val="65000"/>
                  <a:lumOff val="35000"/>
                </a:schemeClr>
              </a:solidFill>
              <a:latin typeface="Noto Sans"/>
              <a:ea typeface="Noto Sans"/>
              <a:cs typeface="Arial"/>
            </a:endParaRPr>
          </a:p>
        </p:txBody>
      </p:sp>
      <p:pic>
        <p:nvPicPr>
          <p:cNvPr id="20" name="Picture 19" descr="A qr code on a white background&#10;&#10;AI-generated content may be incorrect.">
            <a:extLst>
              <a:ext uri="{FF2B5EF4-FFF2-40B4-BE49-F238E27FC236}">
                <a16:creationId xmlns:a16="http://schemas.microsoft.com/office/drawing/2014/main" id="{244A1A73-F43C-6119-2E0D-F5597A008174}"/>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724930" y="3344935"/>
            <a:ext cx="986260" cy="993494"/>
          </a:xfrm>
          <a:prstGeom prst="rect">
            <a:avLst/>
          </a:prstGeom>
        </p:spPr>
      </p:pic>
      <p:pic>
        <p:nvPicPr>
          <p:cNvPr id="21" name="Picture 20">
            <a:extLst>
              <a:ext uri="{FF2B5EF4-FFF2-40B4-BE49-F238E27FC236}">
                <a16:creationId xmlns:a16="http://schemas.microsoft.com/office/drawing/2014/main" id="{93BC05B2-3B4B-7981-5C0F-FC800F9E7CFB}"/>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66210" y="4169447"/>
            <a:ext cx="720000" cy="720000"/>
          </a:xfrm>
          <a:prstGeom prst="rect">
            <a:avLst/>
          </a:prstGeom>
        </p:spPr>
      </p:pic>
      <p:pic>
        <p:nvPicPr>
          <p:cNvPr id="22" name="Picture 21">
            <a:extLst>
              <a:ext uri="{FF2B5EF4-FFF2-40B4-BE49-F238E27FC236}">
                <a16:creationId xmlns:a16="http://schemas.microsoft.com/office/drawing/2014/main" id="{85FF60E0-7266-16A4-066B-33C70CEF4BD8}"/>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2392876" y="4169447"/>
            <a:ext cx="720000" cy="720000"/>
          </a:xfrm>
          <a:prstGeom prst="rect">
            <a:avLst/>
          </a:prstGeom>
        </p:spPr>
      </p:pic>
      <p:sp>
        <p:nvSpPr>
          <p:cNvPr id="23" name="TextBox 9">
            <a:extLst>
              <a:ext uri="{FF2B5EF4-FFF2-40B4-BE49-F238E27FC236}">
                <a16:creationId xmlns:a16="http://schemas.microsoft.com/office/drawing/2014/main" id="{71F7BB57-5867-560F-3747-B532038A2F4E}"/>
              </a:ext>
            </a:extLst>
          </p:cNvPr>
          <p:cNvSpPr txBox="1"/>
          <p:nvPr/>
        </p:nvSpPr>
        <p:spPr>
          <a:xfrm>
            <a:off x="332401" y="4223159"/>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iOS</a:t>
            </a:r>
            <a:endParaRPr lang="en-US" sz="1400" b="0">
              <a:solidFill>
                <a:schemeClr val="tx1">
                  <a:lumMod val="65000"/>
                  <a:lumOff val="35000"/>
                </a:schemeClr>
              </a:solidFill>
              <a:latin typeface="Noto Sans"/>
              <a:ea typeface="Noto Sans"/>
              <a:cs typeface="Arial"/>
            </a:endParaRPr>
          </a:p>
        </p:txBody>
      </p:sp>
      <p:sp>
        <p:nvSpPr>
          <p:cNvPr id="24" name="TextBox 9">
            <a:extLst>
              <a:ext uri="{FF2B5EF4-FFF2-40B4-BE49-F238E27FC236}">
                <a16:creationId xmlns:a16="http://schemas.microsoft.com/office/drawing/2014/main" id="{F711BF33-91C5-01A8-8481-502290A0EA95}"/>
              </a:ext>
            </a:extLst>
          </p:cNvPr>
          <p:cNvSpPr txBox="1"/>
          <p:nvPr/>
        </p:nvSpPr>
        <p:spPr>
          <a:xfrm>
            <a:off x="1567395" y="4223159"/>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Android</a:t>
            </a:r>
            <a:endParaRPr lang="en-US" sz="1400" b="0">
              <a:solidFill>
                <a:schemeClr val="tx1">
                  <a:lumMod val="65000"/>
                  <a:lumOff val="35000"/>
                </a:schemeClr>
              </a:solidFill>
              <a:latin typeface="Noto Sans"/>
              <a:ea typeface="Noto Sans"/>
              <a:cs typeface="Arial"/>
            </a:endParaRPr>
          </a:p>
        </p:txBody>
      </p:sp>
    </p:spTree>
    <p:extLst>
      <p:ext uri="{BB962C8B-B14F-4D97-AF65-F5344CB8AC3E}">
        <p14:creationId xmlns:p14="http://schemas.microsoft.com/office/powerpoint/2010/main" val="1695889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6A2DF-1227-B443-756D-A75188663181}"/>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F1BB400-940D-F334-082F-CBA2FB39BB82}"/>
              </a:ext>
            </a:extLst>
          </p:cNvPr>
          <p:cNvSpPr>
            <a:spLocks noGrp="1"/>
          </p:cNvSpPr>
          <p:nvPr>
            <p:ph type="title"/>
          </p:nvPr>
        </p:nvSpPr>
        <p:spPr/>
        <p:txBody>
          <a:bodyPr/>
          <a:lstStyle/>
          <a:p>
            <a:r>
              <a:rPr lang="en-GB" sz="3200" b="1">
                <a:latin typeface="Noto Sans"/>
                <a:ea typeface="Noto Sans"/>
                <a:cs typeface="Noto Sans"/>
              </a:rPr>
              <a:t>ICE Careers app: careers guide, tracker, events and more</a:t>
            </a:r>
            <a:endParaRPr lang="en-GB" sz="3200">
              <a:solidFill>
                <a:srgbClr val="000000"/>
              </a:solidFill>
              <a:latin typeface="Noto Sans"/>
              <a:ea typeface="Noto Sans"/>
              <a:cs typeface="Noto Sans"/>
            </a:endParaRPr>
          </a:p>
          <a:p>
            <a:endParaRPr lang="en-GB" sz="3200" b="1">
              <a:latin typeface="Noto Sans"/>
              <a:ea typeface="Noto Sans"/>
              <a:cs typeface="Noto Sans"/>
            </a:endParaRPr>
          </a:p>
        </p:txBody>
      </p:sp>
      <p:pic>
        <p:nvPicPr>
          <p:cNvPr id="2" name="Picture 1">
            <a:extLst>
              <a:ext uri="{FF2B5EF4-FFF2-40B4-BE49-F238E27FC236}">
                <a16:creationId xmlns:a16="http://schemas.microsoft.com/office/drawing/2014/main" id="{EBD80BBD-8B6E-E1E0-E24C-EA29B2140D2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322827" y="1350254"/>
            <a:ext cx="1160526" cy="2520000"/>
          </a:xfrm>
          <a:prstGeom prst="rect">
            <a:avLst/>
          </a:prstGeom>
        </p:spPr>
      </p:pic>
      <p:pic>
        <p:nvPicPr>
          <p:cNvPr id="4" name="Picture 3">
            <a:extLst>
              <a:ext uri="{FF2B5EF4-FFF2-40B4-BE49-F238E27FC236}">
                <a16:creationId xmlns:a16="http://schemas.microsoft.com/office/drawing/2014/main" id="{2AD2E0EB-4048-96E7-7EB0-C1A38532CDB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190399" y="1350254"/>
            <a:ext cx="1160526" cy="2520000"/>
          </a:xfrm>
          <a:prstGeom prst="rect">
            <a:avLst/>
          </a:prstGeom>
        </p:spPr>
      </p:pic>
      <p:pic>
        <p:nvPicPr>
          <p:cNvPr id="9" name="Picture 8">
            <a:extLst>
              <a:ext uri="{FF2B5EF4-FFF2-40B4-BE49-F238E27FC236}">
                <a16:creationId xmlns:a16="http://schemas.microsoft.com/office/drawing/2014/main" id="{DBD9614E-C264-983F-A119-D3D2A5B05B1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812923" y="1350254"/>
            <a:ext cx="1160526" cy="2520000"/>
          </a:xfrm>
          <a:prstGeom prst="rect">
            <a:avLst/>
          </a:prstGeom>
        </p:spPr>
      </p:pic>
      <p:pic>
        <p:nvPicPr>
          <p:cNvPr id="11" name="Picture 10">
            <a:extLst>
              <a:ext uri="{FF2B5EF4-FFF2-40B4-BE49-F238E27FC236}">
                <a16:creationId xmlns:a16="http://schemas.microsoft.com/office/drawing/2014/main" id="{9185B60F-6F24-BA1D-CAB7-C2EB1F403C79}"/>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35447" y="1350254"/>
            <a:ext cx="1160526" cy="2520000"/>
          </a:xfrm>
          <a:prstGeom prst="rect">
            <a:avLst/>
          </a:prstGeom>
        </p:spPr>
      </p:pic>
      <p:pic>
        <p:nvPicPr>
          <p:cNvPr id="13" name="Picture 12">
            <a:extLst>
              <a:ext uri="{FF2B5EF4-FFF2-40B4-BE49-F238E27FC236}">
                <a16:creationId xmlns:a16="http://schemas.microsoft.com/office/drawing/2014/main" id="{215DDC55-4F7D-19C8-4330-694AE2A26B95}"/>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5945349" y="1350254"/>
            <a:ext cx="1160526" cy="2520000"/>
          </a:xfrm>
          <a:prstGeom prst="rect">
            <a:avLst/>
          </a:prstGeom>
        </p:spPr>
      </p:pic>
      <p:pic>
        <p:nvPicPr>
          <p:cNvPr id="15" name="Picture 14">
            <a:extLst>
              <a:ext uri="{FF2B5EF4-FFF2-40B4-BE49-F238E27FC236}">
                <a16:creationId xmlns:a16="http://schemas.microsoft.com/office/drawing/2014/main" id="{2028E888-009C-A809-06DD-D15D40E017D7}"/>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4567873" y="1350254"/>
            <a:ext cx="1160526" cy="2520000"/>
          </a:xfrm>
          <a:prstGeom prst="rect">
            <a:avLst/>
          </a:prstGeom>
        </p:spPr>
      </p:pic>
      <p:sp>
        <p:nvSpPr>
          <p:cNvPr id="20" name="TextBox 9">
            <a:extLst>
              <a:ext uri="{FF2B5EF4-FFF2-40B4-BE49-F238E27FC236}">
                <a16:creationId xmlns:a16="http://schemas.microsoft.com/office/drawing/2014/main" id="{96699EA2-0710-78E2-9009-0673C3F0A8E8}"/>
              </a:ext>
            </a:extLst>
          </p:cNvPr>
          <p:cNvSpPr txBox="1"/>
          <p:nvPr/>
        </p:nvSpPr>
        <p:spPr>
          <a:xfrm>
            <a:off x="1723113" y="4008526"/>
            <a:ext cx="146728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Tracker: </a:t>
            </a:r>
            <a:br>
              <a:rPr lang="en-US" sz="1200">
                <a:solidFill>
                  <a:schemeClr val="tx1">
                    <a:lumMod val="76000"/>
                    <a:lumOff val="24000"/>
                  </a:schemeClr>
                </a:solidFill>
                <a:latin typeface="Noto Sans"/>
                <a:ea typeface="Noto Sans"/>
                <a:cs typeface="Arial"/>
              </a:rPr>
            </a:br>
            <a:r>
              <a:rPr lang="en-US" sz="1200">
                <a:solidFill>
                  <a:schemeClr val="tx1">
                    <a:lumMod val="76000"/>
                    <a:lumOff val="24000"/>
                  </a:schemeClr>
                </a:solidFill>
                <a:latin typeface="Noto Sans"/>
                <a:ea typeface="Noto Sans"/>
                <a:cs typeface="Arial"/>
              </a:rPr>
              <a:t>Exclusive access for ICE Student Members</a:t>
            </a:r>
            <a:endParaRPr lang="en-US" sz="1200" b="0">
              <a:solidFill>
                <a:schemeClr val="tx1">
                  <a:lumMod val="76000"/>
                  <a:lumOff val="24000"/>
                </a:schemeClr>
              </a:solidFill>
              <a:latin typeface="Noto Sans"/>
              <a:ea typeface="Noto Sans"/>
              <a:cs typeface="Arial"/>
            </a:endParaRPr>
          </a:p>
        </p:txBody>
      </p:sp>
      <p:sp>
        <p:nvSpPr>
          <p:cNvPr id="21" name="TextBox 9">
            <a:extLst>
              <a:ext uri="{FF2B5EF4-FFF2-40B4-BE49-F238E27FC236}">
                <a16:creationId xmlns:a16="http://schemas.microsoft.com/office/drawing/2014/main" id="{F5CDD369-63C4-5316-8F33-F8567C1F9027}"/>
              </a:ext>
            </a:extLst>
          </p:cNvPr>
          <p:cNvSpPr txBox="1"/>
          <p:nvPr/>
        </p:nvSpPr>
        <p:spPr>
          <a:xfrm>
            <a:off x="5853201" y="4008526"/>
            <a:ext cx="146962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ICE Rewards: Exclusive access for ICE Student Members</a:t>
            </a:r>
            <a:endParaRPr lang="en-US" sz="1200" b="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7977162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7BCC-1CCE-93E7-AE63-5C09955A42E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AA54BA8-6840-5354-A481-2898ECA56D21}"/>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Become part of a global civil engineering community</a:t>
            </a:r>
            <a:endParaRPr lang="en-US"/>
          </a:p>
        </p:txBody>
      </p:sp>
      <p:pic>
        <p:nvPicPr>
          <p:cNvPr id="2" name="Picture 1">
            <a:extLst>
              <a:ext uri="{FF2B5EF4-FFF2-40B4-BE49-F238E27FC236}">
                <a16:creationId xmlns:a16="http://schemas.microsoft.com/office/drawing/2014/main" id="{ECF9CF3F-EFF6-EF4F-84B2-DDF8341D7C25}"/>
              </a:ext>
            </a:extLst>
          </p:cNvPr>
          <p:cNvPicPr>
            <a:picLocks noGrp="1" noChangeAspect="1"/>
          </p:cNvPicPr>
          <p:nvPr/>
        </p:nvPicPr>
        <p:blipFill rotWithShape="1">
          <a:blip r:embed="rId3" cstate="print">
            <a:extLst>
              <a:ext uri="{28A0092B-C50C-407E-A947-70E740481C1C}">
                <a14:useLocalDpi xmlns:a14="http://schemas.microsoft.com/office/drawing/2010/main"/>
              </a:ext>
            </a:extLst>
          </a:blip>
          <a:srcRect l="2918" r="16222"/>
          <a:stretch/>
        </p:blipFill>
        <p:spPr>
          <a:xfrm>
            <a:off x="2473200" y="1781313"/>
            <a:ext cx="1980000" cy="1584000"/>
          </a:xfrm>
          <a:prstGeom prst="rect">
            <a:avLst/>
          </a:prstGeom>
        </p:spPr>
      </p:pic>
      <p:pic>
        <p:nvPicPr>
          <p:cNvPr id="3" name="Picture 2">
            <a:extLst>
              <a:ext uri="{FF2B5EF4-FFF2-40B4-BE49-F238E27FC236}">
                <a16:creationId xmlns:a16="http://schemas.microsoft.com/office/drawing/2014/main" id="{82798E48-AF32-9F49-B7F0-2CC3F4FB43E0}"/>
              </a:ext>
            </a:extLst>
          </p:cNvPr>
          <p:cNvPicPr>
            <a:picLocks noGrp="1" noChangeAspect="1"/>
          </p:cNvPicPr>
          <p:nvPr/>
        </p:nvPicPr>
        <p:blipFill rotWithShape="1">
          <a:blip r:embed="rId4" cstate="hqprint">
            <a:extLst>
              <a:ext uri="{28A0092B-C50C-407E-A947-70E740481C1C}">
                <a14:useLocalDpi xmlns:a14="http://schemas.microsoft.com/office/drawing/2010/main"/>
              </a:ext>
            </a:extLst>
          </a:blip>
          <a:srcRect l="8444" r="10745" b="2989"/>
          <a:stretch/>
        </p:blipFill>
        <p:spPr>
          <a:xfrm>
            <a:off x="4694400" y="1781313"/>
            <a:ext cx="1980000" cy="1584000"/>
          </a:xfrm>
          <a:prstGeom prst="rect">
            <a:avLst/>
          </a:prstGeom>
        </p:spPr>
      </p:pic>
      <p:pic>
        <p:nvPicPr>
          <p:cNvPr id="4" name="Picture 3" descr="A collage of images of people&#10;&#10;AI-generated content may be incorrect.">
            <a:extLst>
              <a:ext uri="{FF2B5EF4-FFF2-40B4-BE49-F238E27FC236}">
                <a16:creationId xmlns:a16="http://schemas.microsoft.com/office/drawing/2014/main" id="{DD24DB0E-3565-6695-AA7E-46ACEE427184}"/>
              </a:ext>
            </a:extLst>
          </p:cNvPr>
          <p:cNvPicPr>
            <a:picLocks noChangeAspect="1"/>
          </p:cNvPicPr>
          <p:nvPr/>
        </p:nvPicPr>
        <p:blipFill rotWithShape="1">
          <a:blip r:embed="rId5"/>
          <a:srcRect t="27789" b="24949"/>
          <a:stretch>
            <a:fillRect/>
          </a:stretch>
        </p:blipFill>
        <p:spPr>
          <a:xfrm>
            <a:off x="6915600" y="1781313"/>
            <a:ext cx="1980000" cy="1583658"/>
          </a:xfrm>
          <a:prstGeom prst="rect">
            <a:avLst/>
          </a:prstGeom>
        </p:spPr>
      </p:pic>
      <p:sp>
        <p:nvSpPr>
          <p:cNvPr id="6" name="Text Placeholder 12">
            <a:extLst>
              <a:ext uri="{FF2B5EF4-FFF2-40B4-BE49-F238E27FC236}">
                <a16:creationId xmlns:a16="http://schemas.microsoft.com/office/drawing/2014/main" id="{B104ED3E-1013-AF47-BF04-7BB95FC25F48}"/>
              </a:ext>
            </a:extLst>
          </p:cNvPr>
          <p:cNvSpPr>
            <a:spLocks noGrp="1"/>
          </p:cNvSpPr>
          <p:nvPr/>
        </p:nvSpPr>
        <p:spPr>
          <a:xfrm>
            <a:off x="24732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7" name="Text Placeholder 13">
            <a:extLst>
              <a:ext uri="{FF2B5EF4-FFF2-40B4-BE49-F238E27FC236}">
                <a16:creationId xmlns:a16="http://schemas.microsoft.com/office/drawing/2014/main" id="{042B6E7C-2C47-624B-A1FB-F466C589BFC3}"/>
              </a:ext>
            </a:extLst>
          </p:cNvPr>
          <p:cNvSpPr>
            <a:spLocks noGrp="1"/>
          </p:cNvSpPr>
          <p:nvPr/>
        </p:nvSpPr>
        <p:spPr>
          <a:xfrm>
            <a:off x="46944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atin typeface="Noto Sans"/>
              <a:ea typeface="Noto Sans"/>
              <a:cs typeface="Arial"/>
            </a:endParaRPr>
          </a:p>
          <a:p>
            <a:r>
              <a:rPr lang="en-US" sz="1400">
                <a:latin typeface="Noto Sans"/>
                <a:ea typeface="Noto Sans"/>
                <a:cs typeface="Arial"/>
              </a:rPr>
              <a:t>Add your contact information</a:t>
            </a:r>
            <a:endParaRPr lang="en-US" sz="1400">
              <a:latin typeface="Noto Sans"/>
              <a:ea typeface="Noto Sans"/>
            </a:endParaRPr>
          </a:p>
          <a:p>
            <a:endParaRPr lang="en-US"/>
          </a:p>
        </p:txBody>
      </p:sp>
      <p:grpSp>
        <p:nvGrpSpPr>
          <p:cNvPr id="8" name="Group 7">
            <a:extLst>
              <a:ext uri="{FF2B5EF4-FFF2-40B4-BE49-F238E27FC236}">
                <a16:creationId xmlns:a16="http://schemas.microsoft.com/office/drawing/2014/main" id="{CD7B5205-471C-4925-B9C2-DCCCD0A72225}"/>
              </a:ext>
            </a:extLst>
          </p:cNvPr>
          <p:cNvGrpSpPr/>
          <p:nvPr/>
        </p:nvGrpSpPr>
        <p:grpSpPr>
          <a:xfrm>
            <a:off x="4629584" y="4534321"/>
            <a:ext cx="2129663" cy="326495"/>
            <a:chOff x="4668550" y="4534321"/>
            <a:chExt cx="2129663" cy="326495"/>
          </a:xfrm>
        </p:grpSpPr>
        <p:sp>
          <p:nvSpPr>
            <p:cNvPr id="18" name="TextBox 29">
              <a:extLst>
                <a:ext uri="{FF2B5EF4-FFF2-40B4-BE49-F238E27FC236}">
                  <a16:creationId xmlns:a16="http://schemas.microsoft.com/office/drawing/2014/main" id="{B6BF084F-4FC4-F847-834E-922AA9CDCF4E}"/>
                </a:ext>
              </a:extLst>
            </p:cNvPr>
            <p:cNvSpPr txBox="1"/>
            <p:nvPr/>
          </p:nvSpPr>
          <p:spPr>
            <a:xfrm>
              <a:off x="4668550" y="4553039"/>
              <a:ext cx="212966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a:solidFill>
                    <a:srgbClr val="007C92"/>
                  </a:solidFill>
                  <a:latin typeface="Noto Sans"/>
                  <a:ea typeface="Noto Sans"/>
                  <a:cs typeface="Arial"/>
                </a:rPr>
                <a:t>       </a:t>
              </a:r>
              <a:r>
                <a:rPr lang="en-US" sz="1400" b="0">
                  <a:solidFill>
                    <a:srgbClr val="007C92"/>
                  </a:solidFill>
                  <a:latin typeface="Noto Sans"/>
                  <a:ea typeface="Noto Sans"/>
                  <a:cs typeface="Arial"/>
                  <a:hlinkClick r:id="rId6"/>
                </a:rPr>
                <a:t>ice.org.uk/nearyou</a:t>
              </a:r>
              <a:endParaRPr lang="en-US" sz="1400" b="0" i="0" u="none" strike="noStrike" kern="1200">
                <a:solidFill>
                  <a:srgbClr val="007C92"/>
                </a:solidFill>
                <a:latin typeface="Noto Sans"/>
                <a:ea typeface="Noto Sans"/>
                <a:cs typeface="Arial"/>
              </a:endParaRPr>
            </a:p>
          </p:txBody>
        </p:sp>
        <p:pic>
          <p:nvPicPr>
            <p:cNvPr id="19" name="Picture 18">
              <a:hlinkClick r:id="rId7"/>
              <a:extLst>
                <a:ext uri="{FF2B5EF4-FFF2-40B4-BE49-F238E27FC236}">
                  <a16:creationId xmlns:a16="http://schemas.microsoft.com/office/drawing/2014/main" id="{E29F13A7-3E51-D546-8989-C60EFA6B8AD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760582" y="4534321"/>
              <a:ext cx="280269" cy="280269"/>
            </a:xfrm>
            <a:prstGeom prst="rect">
              <a:avLst/>
            </a:prstGeom>
          </p:spPr>
        </p:pic>
      </p:grpSp>
      <p:pic>
        <p:nvPicPr>
          <p:cNvPr id="9" name="Picture 8" descr="Icon&#10;&#10;Description automatically generated">
            <a:extLst>
              <a:ext uri="{FF2B5EF4-FFF2-40B4-BE49-F238E27FC236}">
                <a16:creationId xmlns:a16="http://schemas.microsoft.com/office/drawing/2014/main" id="{2A30270F-F7CB-4DC0-8516-13E8C01F85B1}"/>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6922021" y="4438880"/>
            <a:ext cx="471269" cy="471269"/>
          </a:xfrm>
          <a:prstGeom prst="rect">
            <a:avLst/>
          </a:prstGeom>
        </p:spPr>
      </p:pic>
      <p:sp>
        <p:nvSpPr>
          <p:cNvPr id="10" name="TextBox 15">
            <a:extLst>
              <a:ext uri="{FF2B5EF4-FFF2-40B4-BE49-F238E27FC236}">
                <a16:creationId xmlns:a16="http://schemas.microsoft.com/office/drawing/2014/main" id="{E503790F-2D9C-4101-B606-604C8858B9F1}"/>
              </a:ext>
            </a:extLst>
          </p:cNvPr>
          <p:cNvSpPr txBox="1"/>
          <p:nvPr/>
        </p:nvSpPr>
        <p:spPr>
          <a:xfrm>
            <a:off x="7395931" y="4562457"/>
            <a:ext cx="1637249"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hlinkClick r:id="rId10"/>
              </a:rPr>
              <a:t>@ice_universities</a:t>
            </a:r>
            <a:endParaRPr lang="en-US"/>
          </a:p>
        </p:txBody>
      </p:sp>
      <p:sp>
        <p:nvSpPr>
          <p:cNvPr id="11" name="Text Placeholder 7">
            <a:extLst>
              <a:ext uri="{FF2B5EF4-FFF2-40B4-BE49-F238E27FC236}">
                <a16:creationId xmlns:a16="http://schemas.microsoft.com/office/drawing/2014/main" id="{D168ED8E-6728-054B-9CC2-795019527B5D}"/>
              </a:ext>
            </a:extLst>
          </p:cNvPr>
          <p:cNvSpPr txBox="1">
            <a:spLocks/>
          </p:cNvSpPr>
          <p:nvPr/>
        </p:nvSpPr>
        <p:spPr>
          <a:xfrm>
            <a:off x="6915600" y="3365302"/>
            <a:ext cx="1980000" cy="932400"/>
          </a:xfrm>
          <a:prstGeom prst="rect">
            <a:avLst/>
          </a:prstGeom>
          <a:solidFill>
            <a:srgbClr val="7094AA"/>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a:latin typeface="Noto Sans"/>
                <a:ea typeface="Noto Sans"/>
                <a:cs typeface="Arial"/>
              </a:rPr>
              <a:t>For the latest ICE events and resources for students</a:t>
            </a:r>
          </a:p>
        </p:txBody>
      </p:sp>
      <p:sp>
        <p:nvSpPr>
          <p:cNvPr id="12" name="Text Placeholder 6">
            <a:extLst>
              <a:ext uri="{FF2B5EF4-FFF2-40B4-BE49-F238E27FC236}">
                <a16:creationId xmlns:a16="http://schemas.microsoft.com/office/drawing/2014/main" id="{40AAB094-32CF-38A2-867F-1771EEC3B282}"/>
              </a:ext>
            </a:extLst>
          </p:cNvPr>
          <p:cNvSpPr txBox="1">
            <a:spLocks/>
          </p:cNvSpPr>
          <p:nvPr/>
        </p:nvSpPr>
        <p:spPr>
          <a:xfrm>
            <a:off x="2520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Membership support</a:t>
            </a:r>
          </a:p>
        </p:txBody>
      </p:sp>
      <p:sp>
        <p:nvSpPr>
          <p:cNvPr id="13" name="Text Placeholder 6">
            <a:extLst>
              <a:ext uri="{FF2B5EF4-FFF2-40B4-BE49-F238E27FC236}">
                <a16:creationId xmlns:a16="http://schemas.microsoft.com/office/drawing/2014/main" id="{3E1B645F-7BFC-5075-26B6-1974B7684C06}"/>
              </a:ext>
            </a:extLst>
          </p:cNvPr>
          <p:cNvSpPr txBox="1">
            <a:spLocks/>
          </p:cNvSpPr>
          <p:nvPr/>
        </p:nvSpPr>
        <p:spPr>
          <a:xfrm>
            <a:off x="24732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Early careers group</a:t>
            </a:r>
          </a:p>
        </p:txBody>
      </p:sp>
      <p:sp>
        <p:nvSpPr>
          <p:cNvPr id="14" name="Text Placeholder 6">
            <a:extLst>
              <a:ext uri="{FF2B5EF4-FFF2-40B4-BE49-F238E27FC236}">
                <a16:creationId xmlns:a16="http://schemas.microsoft.com/office/drawing/2014/main" id="{9ABFA63B-C82B-3632-CC2A-8FA129AE3DB0}"/>
              </a:ext>
            </a:extLst>
          </p:cNvPr>
          <p:cNvSpPr txBox="1">
            <a:spLocks/>
          </p:cNvSpPr>
          <p:nvPr/>
        </p:nvSpPr>
        <p:spPr>
          <a:xfrm>
            <a:off x="46944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Local ICE events</a:t>
            </a:r>
          </a:p>
        </p:txBody>
      </p:sp>
      <p:sp>
        <p:nvSpPr>
          <p:cNvPr id="15" name="Text Placeholder 6">
            <a:extLst>
              <a:ext uri="{FF2B5EF4-FFF2-40B4-BE49-F238E27FC236}">
                <a16:creationId xmlns:a16="http://schemas.microsoft.com/office/drawing/2014/main" id="{166DBDD1-4BC6-A64C-04E2-AB67A2355B7E}"/>
              </a:ext>
            </a:extLst>
          </p:cNvPr>
          <p:cNvSpPr txBox="1">
            <a:spLocks/>
          </p:cNvSpPr>
          <p:nvPr/>
        </p:nvSpPr>
        <p:spPr>
          <a:xfrm>
            <a:off x="6912000" y="127419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Student Instagram</a:t>
            </a:r>
          </a:p>
        </p:txBody>
      </p:sp>
      <p:pic>
        <p:nvPicPr>
          <p:cNvPr id="16" name="Picture 15" descr="A qr code with black squares&#10;&#10;Description automatically generated">
            <a:extLst>
              <a:ext uri="{FF2B5EF4-FFF2-40B4-BE49-F238E27FC236}">
                <a16:creationId xmlns:a16="http://schemas.microsoft.com/office/drawing/2014/main" id="{B4A80AA5-A822-AFC0-DFD6-4A794E98A1A1}"/>
              </a:ext>
            </a:extLst>
          </p:cNvPr>
          <p:cNvPicPr>
            <a:picLocks noChangeAspect="1"/>
          </p:cNvPicPr>
          <p:nvPr/>
        </p:nvPicPr>
        <p:blipFill>
          <a:blip r:embed="rId11"/>
          <a:stretch>
            <a:fillRect/>
          </a:stretch>
        </p:blipFill>
        <p:spPr>
          <a:xfrm>
            <a:off x="3390445" y="4361198"/>
            <a:ext cx="800644" cy="718613"/>
          </a:xfrm>
          <a:prstGeom prst="rect">
            <a:avLst/>
          </a:prstGeom>
        </p:spPr>
      </p:pic>
      <p:sp>
        <p:nvSpPr>
          <p:cNvPr id="17" name="TextBox 48">
            <a:extLst>
              <a:ext uri="{FF2B5EF4-FFF2-40B4-BE49-F238E27FC236}">
                <a16:creationId xmlns:a16="http://schemas.microsoft.com/office/drawing/2014/main" id="{4F9A238F-BDB2-2D34-6374-1A06BABA48BB}"/>
              </a:ext>
            </a:extLst>
          </p:cNvPr>
          <p:cNvSpPr txBox="1"/>
          <p:nvPr/>
        </p:nvSpPr>
        <p:spPr>
          <a:xfrm>
            <a:off x="253251" y="4559096"/>
            <a:ext cx="313342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rPr>
              <a:t>View a full calendar of events here:</a:t>
            </a:r>
            <a:endParaRPr lang="en-US" sz="1400">
              <a:latin typeface="Noto Sans"/>
              <a:ea typeface="Noto Sans"/>
              <a:cs typeface="Noto Sans"/>
            </a:endParaRPr>
          </a:p>
        </p:txBody>
      </p:sp>
      <p:sp>
        <p:nvSpPr>
          <p:cNvPr id="20" name="Text Placeholder 12">
            <a:extLst>
              <a:ext uri="{FF2B5EF4-FFF2-40B4-BE49-F238E27FC236}">
                <a16:creationId xmlns:a16="http://schemas.microsoft.com/office/drawing/2014/main" id="{C3CE1EC0-87EF-DA20-E7CA-C1B841B2ADCC}"/>
              </a:ext>
            </a:extLst>
          </p:cNvPr>
          <p:cNvSpPr>
            <a:spLocks noGrp="1"/>
          </p:cNvSpPr>
          <p:nvPr/>
        </p:nvSpPr>
        <p:spPr>
          <a:xfrm>
            <a:off x="251594"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24" name="TextBox 23">
            <a:extLst>
              <a:ext uri="{FF2B5EF4-FFF2-40B4-BE49-F238E27FC236}">
                <a16:creationId xmlns:a16="http://schemas.microsoft.com/office/drawing/2014/main" id="{E785117C-1A5A-51E8-C373-FBFBCF3AEACA}"/>
              </a:ext>
            </a:extLst>
          </p:cNvPr>
          <p:cNvSpPr txBox="1"/>
          <p:nvPr/>
        </p:nvSpPr>
        <p:spPr>
          <a:xfrm>
            <a:off x="236764" y="1747157"/>
            <a:ext cx="1983921"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Noto Sans Light"/>
              <a:cs typeface="Noto Sans Light"/>
            </a:endParaRPr>
          </a:p>
          <a:p>
            <a:endParaRPr lang="en-US">
              <a:ea typeface="Noto Sans Light"/>
              <a:cs typeface="Noto Sans Light"/>
            </a:endParaRPr>
          </a:p>
          <a:p>
            <a:r>
              <a:rPr lang="en-US" sz="1400">
                <a:solidFill>
                  <a:schemeClr val="tx1">
                    <a:lumMod val="76000"/>
                    <a:lumOff val="24000"/>
                  </a:schemeClr>
                </a:solidFill>
                <a:ea typeface="Noto Sans Light"/>
                <a:cs typeface="Noto Sans Light"/>
              </a:rPr>
              <a:t>MRT presenter – </a:t>
            </a:r>
          </a:p>
          <a:p>
            <a:r>
              <a:rPr lang="en-US" sz="1400">
                <a:solidFill>
                  <a:schemeClr val="tx1">
                    <a:lumMod val="76000"/>
                    <a:lumOff val="24000"/>
                  </a:schemeClr>
                </a:solidFill>
                <a:ea typeface="Noto Sans Light"/>
                <a:cs typeface="Noto Sans Light"/>
              </a:rPr>
              <a:t>add your image in this space</a:t>
            </a:r>
            <a:endParaRPr lang="en-US">
              <a:solidFill>
                <a:schemeClr val="tx1">
                  <a:lumMod val="76000"/>
                  <a:lumOff val="24000"/>
                </a:schemeClr>
              </a:solidFill>
            </a:endParaRPr>
          </a:p>
          <a:p>
            <a:endParaRPr lang="en-US">
              <a:ea typeface="Noto Sans Light"/>
              <a:cs typeface="Noto Sans Light"/>
            </a:endParaRPr>
          </a:p>
          <a:p>
            <a:endParaRPr lang="en-US">
              <a:ea typeface="Noto Sans Light"/>
              <a:cs typeface="Noto Sans Light"/>
            </a:endParaRPr>
          </a:p>
        </p:txBody>
      </p:sp>
    </p:spTree>
    <p:extLst>
      <p:ext uri="{BB962C8B-B14F-4D97-AF65-F5344CB8AC3E}">
        <p14:creationId xmlns:p14="http://schemas.microsoft.com/office/powerpoint/2010/main" val="1735022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DD3F2-F435-16FD-84D5-9C71EC19A68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78CC284-F390-5E08-4345-6BC7BCB37F44}"/>
              </a:ext>
            </a:extLst>
          </p:cNvPr>
          <p:cNvSpPr>
            <a:spLocks noGrp="1"/>
          </p:cNvSpPr>
          <p:nvPr>
            <p:ph type="title"/>
          </p:nvPr>
        </p:nvSpPr>
        <p:spPr/>
        <p:txBody>
          <a:bodyPr/>
          <a:lstStyle/>
          <a:p>
            <a:r>
              <a:rPr lang="en-GB" sz="3200" b="1">
                <a:latin typeface="Noto Sans"/>
                <a:ea typeface="Noto Sans"/>
                <a:cs typeface="Noto Sans"/>
              </a:rPr>
              <a:t>Get ahead with ICE</a:t>
            </a:r>
            <a:endParaRPr lang="en-US"/>
          </a:p>
        </p:txBody>
      </p:sp>
      <p:sp>
        <p:nvSpPr>
          <p:cNvPr id="20" name="TextBox 14">
            <a:extLst>
              <a:ext uri="{FF2B5EF4-FFF2-40B4-BE49-F238E27FC236}">
                <a16:creationId xmlns:a16="http://schemas.microsoft.com/office/drawing/2014/main" id="{036DC7BA-EA30-074B-98C8-8054B8786E59}"/>
              </a:ext>
            </a:extLst>
          </p:cNvPr>
          <p:cNvSpPr txBox="1"/>
          <p:nvPr/>
        </p:nvSpPr>
        <p:spPr>
          <a:xfrm>
            <a:off x="3901561" y="1612514"/>
            <a:ext cx="5230132" cy="226754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20000"/>
              </a:lnSpc>
            </a:pPr>
            <a:r>
              <a:rPr lang="en-US" sz="2400">
                <a:solidFill>
                  <a:srgbClr val="007C92"/>
                </a:solidFill>
                <a:latin typeface="Noto Sans"/>
                <a:ea typeface="Noto Sans"/>
                <a:cs typeface="Arial"/>
              </a:rPr>
              <a:t>The ICE has allowed me to </a:t>
            </a:r>
            <a:r>
              <a:rPr lang="en-US" sz="2400" b="1">
                <a:solidFill>
                  <a:srgbClr val="007C92"/>
                </a:solidFill>
                <a:latin typeface="Noto Sans"/>
                <a:ea typeface="Noto Sans"/>
                <a:cs typeface="Arial"/>
              </a:rPr>
              <a:t>build connections</a:t>
            </a:r>
            <a:r>
              <a:rPr lang="en-US" sz="2400">
                <a:solidFill>
                  <a:srgbClr val="007C92"/>
                </a:solidFill>
                <a:latin typeface="Noto Sans"/>
                <a:ea typeface="Noto Sans"/>
                <a:cs typeface="Arial"/>
              </a:rPr>
              <a:t> that have led me to develop mentorships, job opportunities, and a broader professional network.</a:t>
            </a:r>
            <a:endParaRPr lang="en-US" sz="1200" i="0" u="none" strike="noStrike" kern="1200">
              <a:solidFill>
                <a:srgbClr val="58595B"/>
              </a:solidFill>
              <a:latin typeface="Noto Sans"/>
              <a:ea typeface="Noto Sans"/>
              <a:cs typeface="Arial" panose="020B0604020202020204" pitchFamily="34" charset="0"/>
            </a:endParaRPr>
          </a:p>
        </p:txBody>
      </p:sp>
      <p:sp>
        <p:nvSpPr>
          <p:cNvPr id="21" name="TextBox 16">
            <a:extLst>
              <a:ext uri="{FF2B5EF4-FFF2-40B4-BE49-F238E27FC236}">
                <a16:creationId xmlns:a16="http://schemas.microsoft.com/office/drawing/2014/main" id="{FC784457-00EE-B844-AE8E-6DBD9959ADEA}"/>
              </a:ext>
            </a:extLst>
          </p:cNvPr>
          <p:cNvSpPr txBox="1"/>
          <p:nvPr/>
        </p:nvSpPr>
        <p:spPr>
          <a:xfrm>
            <a:off x="3901561" y="4022939"/>
            <a:ext cx="4572000" cy="584775"/>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a:solidFill>
                  <a:schemeClr val="tx1">
                    <a:lumMod val="65000"/>
                    <a:lumOff val="35000"/>
                  </a:schemeClr>
                </a:solidFill>
                <a:latin typeface="Noto Sans"/>
                <a:ea typeface="Noto Sans"/>
                <a:cs typeface="Arial"/>
              </a:rPr>
              <a:t>Claudia </a:t>
            </a:r>
            <a:r>
              <a:rPr lang="en-US" sz="1600" err="1">
                <a:solidFill>
                  <a:schemeClr val="tx1">
                    <a:lumMod val="65000"/>
                    <a:lumOff val="35000"/>
                  </a:schemeClr>
                </a:solidFill>
                <a:latin typeface="Noto Sans"/>
                <a:ea typeface="Noto Sans"/>
                <a:cs typeface="Arial"/>
              </a:rPr>
              <a:t>Moxo</a:t>
            </a:r>
            <a:r>
              <a:rPr lang="en-US" sz="1600">
                <a:solidFill>
                  <a:schemeClr val="tx1">
                    <a:lumMod val="65000"/>
                    <a:lumOff val="35000"/>
                  </a:schemeClr>
                </a:solidFill>
                <a:latin typeface="Noto Sans"/>
                <a:ea typeface="Noto Sans"/>
                <a:cs typeface="Arial"/>
              </a:rPr>
              <a:t> Francis</a:t>
            </a:r>
            <a:r>
              <a:rPr lang="en-US" sz="1600">
                <a:solidFill>
                  <a:srgbClr val="FF0000"/>
                </a:solidFill>
                <a:latin typeface="Noto Sans"/>
                <a:ea typeface="Noto Sans"/>
                <a:cs typeface="Arial"/>
              </a:rPr>
              <a:t> </a:t>
            </a:r>
            <a:endParaRPr lang="en-US" sz="1600" i="0" u="none" strike="noStrike" kern="1200">
              <a:solidFill>
                <a:srgbClr val="FF0000"/>
              </a:solidFill>
              <a:latin typeface="Noto Sans"/>
              <a:ea typeface="Noto Sans"/>
              <a:cs typeface="Arial" panose="020B0604020202020204" pitchFamily="34" charset="0"/>
            </a:endParaRPr>
          </a:p>
          <a:p>
            <a:r>
              <a:rPr lang="en-US" sz="1600" b="1" i="0" u="none" strike="noStrike" kern="1200">
                <a:solidFill>
                  <a:srgbClr val="007C92"/>
                </a:solidFill>
                <a:latin typeface="Noto Sans"/>
                <a:ea typeface="Noto Sans"/>
                <a:cs typeface="Arial"/>
              </a:rPr>
              <a:t>ICE Student Member</a:t>
            </a:r>
          </a:p>
        </p:txBody>
      </p:sp>
      <p:sp>
        <p:nvSpPr>
          <p:cNvPr id="22" name="TextBox 6">
            <a:extLst>
              <a:ext uri="{FF2B5EF4-FFF2-40B4-BE49-F238E27FC236}">
                <a16:creationId xmlns:a16="http://schemas.microsoft.com/office/drawing/2014/main" id="{0152EF93-8A81-A142-81AD-6C66F3A27EBB}"/>
              </a:ext>
            </a:extLst>
          </p:cNvPr>
          <p:cNvSpPr txBox="1"/>
          <p:nvPr/>
        </p:nvSpPr>
        <p:spPr>
          <a:xfrm>
            <a:off x="3193364" y="914361"/>
            <a:ext cx="952500" cy="1938992"/>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0" b="1">
                <a:solidFill>
                  <a:srgbClr val="007C92">
                    <a:alpha val="31719"/>
                  </a:srgbClr>
                </a:solidFill>
                <a:latin typeface="Arial" panose="020B0604020202020204" pitchFamily="34" charset="0"/>
                <a:cs typeface="Arial" panose="020B0604020202020204" pitchFamily="34" charset="0"/>
              </a:rPr>
              <a:t>“</a:t>
            </a:r>
            <a:endParaRPr lang="en-US" sz="12000">
              <a:solidFill>
                <a:srgbClr val="007C92">
                  <a:alpha val="31719"/>
                </a:srgbClr>
              </a:solidFill>
            </a:endParaRPr>
          </a:p>
        </p:txBody>
      </p:sp>
      <p:sp>
        <p:nvSpPr>
          <p:cNvPr id="23" name="TextBox 7">
            <a:extLst>
              <a:ext uri="{FF2B5EF4-FFF2-40B4-BE49-F238E27FC236}">
                <a16:creationId xmlns:a16="http://schemas.microsoft.com/office/drawing/2014/main" id="{166A4321-B819-404D-9715-E568A93B9723}"/>
              </a:ext>
            </a:extLst>
          </p:cNvPr>
          <p:cNvSpPr txBox="1"/>
          <p:nvPr/>
        </p:nvSpPr>
        <p:spPr>
          <a:xfrm rot="10800000">
            <a:off x="7698906" y="2725929"/>
            <a:ext cx="952500" cy="1785104"/>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0" b="1">
                <a:solidFill>
                  <a:srgbClr val="007C92">
                    <a:alpha val="31719"/>
                  </a:srgbClr>
                </a:solidFill>
                <a:latin typeface="Arial" panose="020B0604020202020204" pitchFamily="34" charset="0"/>
                <a:cs typeface="Arial" panose="020B0604020202020204" pitchFamily="34" charset="0"/>
              </a:rPr>
              <a:t>“</a:t>
            </a:r>
            <a:endParaRPr lang="en-US" sz="11000">
              <a:solidFill>
                <a:srgbClr val="007C92">
                  <a:alpha val="31719"/>
                </a:srgbClr>
              </a:solidFill>
            </a:endParaRPr>
          </a:p>
        </p:txBody>
      </p:sp>
      <p:pic>
        <p:nvPicPr>
          <p:cNvPr id="24" name="Picture 23" descr="A person with long hair and earrings&#10;&#10;Description automatically generated">
            <a:extLst>
              <a:ext uri="{FF2B5EF4-FFF2-40B4-BE49-F238E27FC236}">
                <a16:creationId xmlns:a16="http://schemas.microsoft.com/office/drawing/2014/main" id="{AE9A1A65-69A6-64AA-DEBA-27F815FC4B98}"/>
              </a:ext>
            </a:extLst>
          </p:cNvPr>
          <p:cNvPicPr>
            <a:picLocks noChangeAspect="1"/>
          </p:cNvPicPr>
          <p:nvPr/>
        </p:nvPicPr>
        <p:blipFill>
          <a:blip r:embed="rId3"/>
          <a:stretch>
            <a:fillRect/>
          </a:stretch>
        </p:blipFill>
        <p:spPr>
          <a:xfrm>
            <a:off x="307862" y="1429407"/>
            <a:ext cx="2918377" cy="3086100"/>
          </a:xfrm>
          <a:prstGeom prst="rect">
            <a:avLst/>
          </a:prstGeom>
        </p:spPr>
      </p:pic>
    </p:spTree>
    <p:extLst>
      <p:ext uri="{BB962C8B-B14F-4D97-AF65-F5344CB8AC3E}">
        <p14:creationId xmlns:p14="http://schemas.microsoft.com/office/powerpoint/2010/main" val="30475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F413A-5481-47C6-FBD7-78F31EDCB27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BA854A9-05B5-6FD6-895B-5E3D7C6F412D}"/>
              </a:ext>
            </a:extLst>
          </p:cNvPr>
          <p:cNvSpPr>
            <a:spLocks noGrp="1"/>
          </p:cNvSpPr>
          <p:nvPr>
            <p:ph type="title"/>
          </p:nvPr>
        </p:nvSpPr>
        <p:spPr/>
        <p:txBody>
          <a:bodyPr/>
          <a:lstStyle/>
          <a:p>
            <a:r>
              <a:rPr lang="en-GB" sz="3200" b="1">
                <a:latin typeface="Noto Sans"/>
                <a:ea typeface="Noto Sans"/>
                <a:cs typeface="Noto Sans"/>
              </a:rPr>
              <a:t>What next?</a:t>
            </a:r>
            <a:endParaRPr lang="en-US"/>
          </a:p>
        </p:txBody>
      </p:sp>
      <p:grpSp>
        <p:nvGrpSpPr>
          <p:cNvPr id="43" name="Group 42">
            <a:extLst>
              <a:ext uri="{FF2B5EF4-FFF2-40B4-BE49-F238E27FC236}">
                <a16:creationId xmlns:a16="http://schemas.microsoft.com/office/drawing/2014/main" id="{5A4F27D6-4979-9BBD-FAAB-9AC756A40769}"/>
              </a:ext>
            </a:extLst>
          </p:cNvPr>
          <p:cNvGrpSpPr/>
          <p:nvPr/>
        </p:nvGrpSpPr>
        <p:grpSpPr>
          <a:xfrm>
            <a:off x="443552" y="2446170"/>
            <a:ext cx="3782316" cy="584043"/>
            <a:chOff x="506819" y="2557057"/>
            <a:chExt cx="3782316" cy="584043"/>
          </a:xfrm>
        </p:grpSpPr>
        <p:grpSp>
          <p:nvGrpSpPr>
            <p:cNvPr id="11" name="Group 10">
              <a:extLst>
                <a:ext uri="{FF2B5EF4-FFF2-40B4-BE49-F238E27FC236}">
                  <a16:creationId xmlns:a16="http://schemas.microsoft.com/office/drawing/2014/main" id="{7B8059B4-73C0-9442-8CE1-D03E0C6395C9}"/>
                </a:ext>
              </a:extLst>
            </p:cNvPr>
            <p:cNvGrpSpPr/>
            <p:nvPr/>
          </p:nvGrpSpPr>
          <p:grpSpPr>
            <a:xfrm>
              <a:off x="506819" y="2557057"/>
              <a:ext cx="3782316" cy="584043"/>
              <a:chOff x="794328" y="4111999"/>
              <a:chExt cx="3782316" cy="584043"/>
            </a:xfrm>
          </p:grpSpPr>
          <p:pic>
            <p:nvPicPr>
              <p:cNvPr id="13" name="Picture 12">
                <a:extLst>
                  <a:ext uri="{FF2B5EF4-FFF2-40B4-BE49-F238E27FC236}">
                    <a16:creationId xmlns:a16="http://schemas.microsoft.com/office/drawing/2014/main" id="{328A91E2-E392-2040-9570-302360174D38}"/>
                  </a:ext>
                </a:extLst>
              </p:cNvPr>
              <p:cNvPicPr>
                <a:picLocks noChangeAspect="1"/>
              </p:cNvPicPr>
              <p:nvPr/>
            </p:nvPicPr>
            <p:blipFill>
              <a:blip r:embed="rId3"/>
              <a:stretch>
                <a:fillRect/>
              </a:stretch>
            </p:blipFill>
            <p:spPr>
              <a:xfrm>
                <a:off x="794328" y="4111999"/>
                <a:ext cx="3474309" cy="584043"/>
              </a:xfrm>
              <a:prstGeom prst="rect">
                <a:avLst/>
              </a:prstGeom>
            </p:spPr>
          </p:pic>
          <p:sp>
            <p:nvSpPr>
              <p:cNvPr id="14" name="Title 1">
                <a:extLst>
                  <a:ext uri="{FF2B5EF4-FFF2-40B4-BE49-F238E27FC236}">
                    <a16:creationId xmlns:a16="http://schemas.microsoft.com/office/drawing/2014/main" id="{5A527707-BFB0-6547-853E-35F2D3A77A08}"/>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Follow us on Instagram @ice_universities</a:t>
                </a:r>
              </a:p>
            </p:txBody>
          </p:sp>
        </p:grpSp>
        <p:pic>
          <p:nvPicPr>
            <p:cNvPr id="12" name="Picture 11">
              <a:extLst>
                <a:ext uri="{FF2B5EF4-FFF2-40B4-BE49-F238E27FC236}">
                  <a16:creationId xmlns:a16="http://schemas.microsoft.com/office/drawing/2014/main" id="{55ED3BCD-9C27-234A-979C-BCB0839D2DD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07370" y="2678785"/>
              <a:ext cx="668054" cy="450468"/>
            </a:xfrm>
            <a:prstGeom prst="rect">
              <a:avLst/>
            </a:prstGeom>
          </p:spPr>
        </p:pic>
      </p:grpSp>
      <p:grpSp>
        <p:nvGrpSpPr>
          <p:cNvPr id="7" name="Group 6">
            <a:extLst>
              <a:ext uri="{FF2B5EF4-FFF2-40B4-BE49-F238E27FC236}">
                <a16:creationId xmlns:a16="http://schemas.microsoft.com/office/drawing/2014/main" id="{D2B6EF7B-6DCF-45DC-AC4E-552C0139478D}"/>
              </a:ext>
            </a:extLst>
          </p:cNvPr>
          <p:cNvGrpSpPr/>
          <p:nvPr/>
        </p:nvGrpSpPr>
        <p:grpSpPr>
          <a:xfrm>
            <a:off x="370490" y="1080000"/>
            <a:ext cx="8450317" cy="540000"/>
            <a:chOff x="0" y="1080000"/>
            <a:chExt cx="9144000" cy="540000"/>
          </a:xfrm>
        </p:grpSpPr>
        <p:sp>
          <p:nvSpPr>
            <p:cNvPr id="9" name="Rectangle 8">
              <a:extLst>
                <a:ext uri="{FF2B5EF4-FFF2-40B4-BE49-F238E27FC236}">
                  <a16:creationId xmlns:a16="http://schemas.microsoft.com/office/drawing/2014/main" id="{AF680872-9A18-CD4F-BEA0-249AC871F2AD}"/>
                </a:ext>
              </a:extLst>
            </p:cNvPr>
            <p:cNvSpPr/>
            <p:nvPr/>
          </p:nvSpPr>
          <p:spPr>
            <a:xfrm>
              <a:off x="0" y="1080000"/>
              <a:ext cx="9144000" cy="54000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 name="Title 1">
              <a:extLst>
                <a:ext uri="{FF2B5EF4-FFF2-40B4-BE49-F238E27FC236}">
                  <a16:creationId xmlns:a16="http://schemas.microsoft.com/office/drawing/2014/main" id="{0A556339-760C-2A4E-8A9F-6968DBF35EE3}"/>
                </a:ext>
              </a:extLst>
            </p:cNvPr>
            <p:cNvSpPr txBox="1">
              <a:spLocks/>
            </p:cNvSpPr>
            <p:nvPr/>
          </p:nvSpPr>
          <p:spPr>
            <a:xfrm>
              <a:off x="237809" y="1101335"/>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800" b="1">
                  <a:solidFill>
                    <a:schemeClr val="bg1"/>
                  </a:solidFill>
                  <a:latin typeface="Noto Sans"/>
                  <a:ea typeface="Noto Sans"/>
                  <a:cs typeface="Arial"/>
                </a:rPr>
                <a:t>Your </a:t>
              </a:r>
              <a:r>
                <a:rPr lang="en-US" b="1">
                  <a:solidFill>
                    <a:schemeClr val="bg1"/>
                  </a:solidFill>
                  <a:latin typeface="Noto Sans"/>
                  <a:ea typeface="Noto Sans"/>
                  <a:cs typeface="Arial"/>
                </a:rPr>
                <a:t>ICE</a:t>
              </a:r>
              <a:r>
                <a:rPr lang="en-US" sz="1800" b="1">
                  <a:solidFill>
                    <a:schemeClr val="bg1"/>
                  </a:solidFill>
                  <a:latin typeface="Noto Sans"/>
                  <a:ea typeface="Noto Sans"/>
                  <a:cs typeface="Arial"/>
                </a:rPr>
                <a:t> action plan</a:t>
              </a:r>
            </a:p>
          </p:txBody>
        </p:sp>
      </p:grpSp>
      <p:pic>
        <p:nvPicPr>
          <p:cNvPr id="8" name="Picture 7" descr="A group of people sitting in a circle&#10;&#10;Description automatically generated">
            <a:extLst>
              <a:ext uri="{FF2B5EF4-FFF2-40B4-BE49-F238E27FC236}">
                <a16:creationId xmlns:a16="http://schemas.microsoft.com/office/drawing/2014/main" id="{DDC93F0C-4A4B-CB53-BA76-295413FFED43}"/>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337432" y="1758063"/>
            <a:ext cx="4473671" cy="2991030"/>
          </a:xfrm>
          <a:prstGeom prst="rect">
            <a:avLst/>
          </a:prstGeom>
        </p:spPr>
      </p:pic>
      <p:grpSp>
        <p:nvGrpSpPr>
          <p:cNvPr id="44" name="Group 43">
            <a:extLst>
              <a:ext uri="{FF2B5EF4-FFF2-40B4-BE49-F238E27FC236}">
                <a16:creationId xmlns:a16="http://schemas.microsoft.com/office/drawing/2014/main" id="{152FE3D0-C3E4-3A4D-DC1D-7437D3DE88A1}"/>
              </a:ext>
            </a:extLst>
          </p:cNvPr>
          <p:cNvGrpSpPr/>
          <p:nvPr/>
        </p:nvGrpSpPr>
        <p:grpSpPr>
          <a:xfrm>
            <a:off x="443552" y="3154147"/>
            <a:ext cx="3782316" cy="584043"/>
            <a:chOff x="489759" y="3265034"/>
            <a:chExt cx="3782316" cy="584043"/>
          </a:xfrm>
        </p:grpSpPr>
        <p:grpSp>
          <p:nvGrpSpPr>
            <p:cNvPr id="34" name="Group 33">
              <a:extLst>
                <a:ext uri="{FF2B5EF4-FFF2-40B4-BE49-F238E27FC236}">
                  <a16:creationId xmlns:a16="http://schemas.microsoft.com/office/drawing/2014/main" id="{A2A302A9-A52A-E49E-D0EF-B99D8FE6B263}"/>
                </a:ext>
              </a:extLst>
            </p:cNvPr>
            <p:cNvGrpSpPr/>
            <p:nvPr/>
          </p:nvGrpSpPr>
          <p:grpSpPr>
            <a:xfrm>
              <a:off x="489759" y="3265034"/>
              <a:ext cx="3782316" cy="584043"/>
              <a:chOff x="794328" y="4111999"/>
              <a:chExt cx="3782316" cy="584043"/>
            </a:xfrm>
          </p:grpSpPr>
          <p:pic>
            <p:nvPicPr>
              <p:cNvPr id="35" name="Picture 34">
                <a:extLst>
                  <a:ext uri="{FF2B5EF4-FFF2-40B4-BE49-F238E27FC236}">
                    <a16:creationId xmlns:a16="http://schemas.microsoft.com/office/drawing/2014/main" id="{0AC6F114-E33F-296E-E0E0-FDA79306A05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36" name="Title 1">
                <a:extLst>
                  <a:ext uri="{FF2B5EF4-FFF2-40B4-BE49-F238E27FC236}">
                    <a16:creationId xmlns:a16="http://schemas.microsoft.com/office/drawing/2014/main" id="{DAEA6268-FE08-0983-C738-4474AEA0427D}"/>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Attend our Careers talks</a:t>
                </a:r>
              </a:p>
            </p:txBody>
          </p:sp>
        </p:grpSp>
        <p:pic>
          <p:nvPicPr>
            <p:cNvPr id="37" name="Picture 36" descr="A green check mark on a black background&#10;&#10;AI-generated content may be incorrect.">
              <a:extLst>
                <a:ext uri="{FF2B5EF4-FFF2-40B4-BE49-F238E27FC236}">
                  <a16:creationId xmlns:a16="http://schemas.microsoft.com/office/drawing/2014/main" id="{C329D437-2F50-7430-8C8A-15BB2600E67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90310" y="3386762"/>
              <a:ext cx="668054" cy="450468"/>
            </a:xfrm>
            <a:prstGeom prst="rect">
              <a:avLst/>
            </a:prstGeom>
          </p:spPr>
        </p:pic>
      </p:grpSp>
      <p:grpSp>
        <p:nvGrpSpPr>
          <p:cNvPr id="42" name="Group 41">
            <a:extLst>
              <a:ext uri="{FF2B5EF4-FFF2-40B4-BE49-F238E27FC236}">
                <a16:creationId xmlns:a16="http://schemas.microsoft.com/office/drawing/2014/main" id="{88DF40F7-2C73-6932-29A1-8515E36580C6}"/>
              </a:ext>
            </a:extLst>
          </p:cNvPr>
          <p:cNvGrpSpPr/>
          <p:nvPr/>
        </p:nvGrpSpPr>
        <p:grpSpPr>
          <a:xfrm>
            <a:off x="443552" y="1755251"/>
            <a:ext cx="3782316" cy="584043"/>
            <a:chOff x="592117" y="1866138"/>
            <a:chExt cx="3782316" cy="584043"/>
          </a:xfrm>
        </p:grpSpPr>
        <p:grpSp>
          <p:nvGrpSpPr>
            <p:cNvPr id="38" name="Group 37">
              <a:extLst>
                <a:ext uri="{FF2B5EF4-FFF2-40B4-BE49-F238E27FC236}">
                  <a16:creationId xmlns:a16="http://schemas.microsoft.com/office/drawing/2014/main" id="{2243A61B-99F5-DB79-A14D-6E1D621B3E1A}"/>
                </a:ext>
              </a:extLst>
            </p:cNvPr>
            <p:cNvGrpSpPr/>
            <p:nvPr/>
          </p:nvGrpSpPr>
          <p:grpSpPr>
            <a:xfrm>
              <a:off x="592117" y="1866138"/>
              <a:ext cx="3782316" cy="584043"/>
              <a:chOff x="794328" y="4111999"/>
              <a:chExt cx="3782316" cy="584043"/>
            </a:xfrm>
          </p:grpSpPr>
          <p:pic>
            <p:nvPicPr>
              <p:cNvPr id="39" name="Picture 38">
                <a:extLst>
                  <a:ext uri="{FF2B5EF4-FFF2-40B4-BE49-F238E27FC236}">
                    <a16:creationId xmlns:a16="http://schemas.microsoft.com/office/drawing/2014/main" id="{94CD8479-55A8-1786-6191-C537F096269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40" name="Title 1">
                <a:extLst>
                  <a:ext uri="{FF2B5EF4-FFF2-40B4-BE49-F238E27FC236}">
                    <a16:creationId xmlns:a16="http://schemas.microsoft.com/office/drawing/2014/main" id="{21C05880-74F5-9450-E442-7830EE40DE39}"/>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Join ICE as a Student Member</a:t>
                </a:r>
                <a:endParaRPr lang="en-US"/>
              </a:p>
            </p:txBody>
          </p:sp>
        </p:grpSp>
        <p:pic>
          <p:nvPicPr>
            <p:cNvPr id="41" name="Picture 40" descr="A green check mark on a black background&#10;&#10;AI-generated content may be incorrect.">
              <a:extLst>
                <a:ext uri="{FF2B5EF4-FFF2-40B4-BE49-F238E27FC236}">
                  <a16:creationId xmlns:a16="http://schemas.microsoft.com/office/drawing/2014/main" id="{90E62E98-F52F-18ED-D1B1-8D76CB00E84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2668" y="1987866"/>
              <a:ext cx="668054" cy="450468"/>
            </a:xfrm>
            <a:prstGeom prst="rect">
              <a:avLst/>
            </a:prstGeom>
          </p:spPr>
        </p:pic>
      </p:grpSp>
      <p:sp>
        <p:nvSpPr>
          <p:cNvPr id="47" name="TextBox 26">
            <a:extLst>
              <a:ext uri="{FF2B5EF4-FFF2-40B4-BE49-F238E27FC236}">
                <a16:creationId xmlns:a16="http://schemas.microsoft.com/office/drawing/2014/main" id="{71515390-7083-884D-0561-87E103BDED6A}"/>
              </a:ext>
            </a:extLst>
          </p:cNvPr>
          <p:cNvSpPr txBox="1"/>
          <p:nvPr/>
        </p:nvSpPr>
        <p:spPr>
          <a:xfrm>
            <a:off x="1464656" y="3883642"/>
            <a:ext cx="2668685"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Find out how to enrich your curriculum while studying at university.</a:t>
            </a:r>
            <a:endParaRPr lang="en-US" sz="1400" b="0">
              <a:solidFill>
                <a:schemeClr val="tx1">
                  <a:lumMod val="76000"/>
                  <a:lumOff val="24000"/>
                </a:schemeClr>
              </a:solidFill>
              <a:latin typeface="Noto Sans"/>
              <a:ea typeface="Noto Sans"/>
              <a:cs typeface="Arial"/>
            </a:endParaRPr>
          </a:p>
        </p:txBody>
      </p:sp>
      <p:pic>
        <p:nvPicPr>
          <p:cNvPr id="2" name="Picture 1" descr="A qr code with black squares&#10;&#10;AI-generated content may be incorrect.">
            <a:extLst>
              <a:ext uri="{FF2B5EF4-FFF2-40B4-BE49-F238E27FC236}">
                <a16:creationId xmlns:a16="http://schemas.microsoft.com/office/drawing/2014/main" id="{731E443E-35D0-564B-F13A-CE66D44DD891}"/>
              </a:ext>
            </a:extLst>
          </p:cNvPr>
          <p:cNvPicPr>
            <a:picLocks noChangeAspect="1"/>
          </p:cNvPicPr>
          <p:nvPr/>
        </p:nvPicPr>
        <p:blipFill>
          <a:blip r:embed="rId6"/>
          <a:stretch>
            <a:fillRect/>
          </a:stretch>
        </p:blipFill>
        <p:spPr>
          <a:xfrm>
            <a:off x="367737" y="3887164"/>
            <a:ext cx="870513" cy="863279"/>
          </a:xfrm>
          <a:prstGeom prst="rect">
            <a:avLst/>
          </a:prstGeom>
        </p:spPr>
      </p:pic>
    </p:spTree>
    <p:extLst>
      <p:ext uri="{BB962C8B-B14F-4D97-AF65-F5344CB8AC3E}">
        <p14:creationId xmlns:p14="http://schemas.microsoft.com/office/powerpoint/2010/main" val="1008269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5C8E5-3E51-5700-3F2A-7276921AD3E8}"/>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AD6961C-A51F-65B1-7746-4488BA5AA8B2}"/>
              </a:ext>
            </a:extLst>
          </p:cNvPr>
          <p:cNvSpPr>
            <a:spLocks noGrp="1"/>
          </p:cNvSpPr>
          <p:nvPr>
            <p:ph type="title"/>
          </p:nvPr>
        </p:nvSpPr>
        <p:spPr>
          <a:xfrm>
            <a:off x="323850" y="116194"/>
            <a:ext cx="7886700" cy="994172"/>
          </a:xfrm>
        </p:spPr>
        <p:txBody>
          <a:bodyPr/>
          <a:lstStyle/>
          <a:p>
            <a:r>
              <a:rPr lang="en-GB" sz="3200" b="1" dirty="0">
                <a:latin typeface="Noto Sans"/>
                <a:ea typeface="Noto Sans"/>
                <a:cs typeface="Noto Sans"/>
              </a:rPr>
              <a:t>Join the world's leading</a:t>
            </a:r>
            <a:br>
              <a:rPr lang="en-GB" sz="3200" b="1">
                <a:latin typeface="Noto Sans"/>
                <a:ea typeface="Noto Sans"/>
                <a:cs typeface="Noto Sans"/>
              </a:rPr>
            </a:br>
            <a:r>
              <a:rPr lang="en-GB" sz="3200" b="1" dirty="0">
                <a:latin typeface="Noto Sans"/>
                <a:ea typeface="Noto Sans"/>
                <a:cs typeface="Noto Sans"/>
              </a:rPr>
              <a:t>civil engineering institution </a:t>
            </a:r>
            <a:endParaRPr lang="en-US" dirty="0"/>
          </a:p>
        </p:txBody>
      </p:sp>
      <p:pic>
        <p:nvPicPr>
          <p:cNvPr id="23" name="Picture 22">
            <a:extLst>
              <a:ext uri="{FF2B5EF4-FFF2-40B4-BE49-F238E27FC236}">
                <a16:creationId xmlns:a16="http://schemas.microsoft.com/office/drawing/2014/main" id="{244B578B-C871-F041-805B-07B85B19731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370" t="22229" b="28493"/>
          <a:stretch/>
        </p:blipFill>
        <p:spPr>
          <a:xfrm>
            <a:off x="1654" y="1505305"/>
            <a:ext cx="9142346" cy="3638196"/>
          </a:xfrm>
          <a:prstGeom prst="rect">
            <a:avLst/>
          </a:prstGeom>
        </p:spPr>
      </p:pic>
      <p:sp>
        <p:nvSpPr>
          <p:cNvPr id="28" name="Rectangle 27">
            <a:extLst>
              <a:ext uri="{FF2B5EF4-FFF2-40B4-BE49-F238E27FC236}">
                <a16:creationId xmlns:a16="http://schemas.microsoft.com/office/drawing/2014/main" id="{B5940A83-9075-2842-A687-8F2168F14EC2}"/>
              </a:ext>
            </a:extLst>
          </p:cNvPr>
          <p:cNvSpPr/>
          <p:nvPr/>
        </p:nvSpPr>
        <p:spPr>
          <a:xfrm>
            <a:off x="6594288" y="3926205"/>
            <a:ext cx="1360267" cy="420832"/>
          </a:xfrm>
          <a:prstGeom prst="rect">
            <a:avLst/>
          </a:prstGeom>
          <a:solidFill>
            <a:srgbClr val="709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TextBox 21">
            <a:extLst>
              <a:ext uri="{FF2B5EF4-FFF2-40B4-BE49-F238E27FC236}">
                <a16:creationId xmlns:a16="http://schemas.microsoft.com/office/drawing/2014/main" id="{EB9C4184-6987-E848-A62E-48E8386D8F7D}"/>
              </a:ext>
            </a:extLst>
          </p:cNvPr>
          <p:cNvSpPr txBox="1"/>
          <p:nvPr/>
        </p:nvSpPr>
        <p:spPr>
          <a:xfrm>
            <a:off x="6594053" y="3982732"/>
            <a:ext cx="1269580"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i="0" u="none" strike="noStrike" dirty="0">
                <a:solidFill>
                  <a:schemeClr val="bg1"/>
                </a:solidFill>
                <a:effectLst/>
                <a:latin typeface="Noto Sans"/>
                <a:ea typeface="Noto Sans"/>
                <a:cs typeface="Arial"/>
              </a:rPr>
              <a:t>Apply online</a:t>
            </a:r>
            <a:endParaRPr lang="en-US" sz="1400" dirty="0">
              <a:solidFill>
                <a:schemeClr val="bg1"/>
              </a:solidFill>
              <a:latin typeface="Noto Sans"/>
              <a:ea typeface="Noto Sans"/>
              <a:cs typeface="Arial"/>
            </a:endParaRPr>
          </a:p>
        </p:txBody>
      </p:sp>
      <p:sp>
        <p:nvSpPr>
          <p:cNvPr id="30" name="Rectangle 29">
            <a:extLst>
              <a:ext uri="{FF2B5EF4-FFF2-40B4-BE49-F238E27FC236}">
                <a16:creationId xmlns:a16="http://schemas.microsoft.com/office/drawing/2014/main" id="{96831749-8C1C-6E49-BA16-9C573C16A5BD}"/>
              </a:ext>
            </a:extLst>
          </p:cNvPr>
          <p:cNvSpPr/>
          <p:nvPr/>
        </p:nvSpPr>
        <p:spPr>
          <a:xfrm>
            <a:off x="6594289" y="4349399"/>
            <a:ext cx="2136182" cy="420832"/>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TextBox 23">
            <a:extLst>
              <a:ext uri="{FF2B5EF4-FFF2-40B4-BE49-F238E27FC236}">
                <a16:creationId xmlns:a16="http://schemas.microsoft.com/office/drawing/2014/main" id="{5BBA93E1-9C0A-DE4E-BA27-DA8829B821FD}"/>
              </a:ext>
            </a:extLst>
          </p:cNvPr>
          <p:cNvSpPr txBox="1"/>
          <p:nvPr/>
        </p:nvSpPr>
        <p:spPr>
          <a:xfrm>
            <a:off x="6594053" y="4429505"/>
            <a:ext cx="226606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chemeClr val="bg1"/>
                </a:solidFill>
                <a:latin typeface="Noto Sans"/>
                <a:ea typeface="Noto Sans"/>
                <a:cs typeface="Arial"/>
              </a:rPr>
              <a:t>ice.org.uk/students</a:t>
            </a:r>
          </a:p>
        </p:txBody>
      </p:sp>
      <p:sp>
        <p:nvSpPr>
          <p:cNvPr id="25" name="Rectangle 24">
            <a:extLst>
              <a:ext uri="{FF2B5EF4-FFF2-40B4-BE49-F238E27FC236}">
                <a16:creationId xmlns:a16="http://schemas.microsoft.com/office/drawing/2014/main" id="{A4C726BD-D4E1-4680-8CBA-B416F8F841C7}"/>
              </a:ext>
            </a:extLst>
          </p:cNvPr>
          <p:cNvSpPr/>
          <p:nvPr/>
        </p:nvSpPr>
        <p:spPr>
          <a:xfrm>
            <a:off x="0" y="1198765"/>
            <a:ext cx="9144000" cy="572197"/>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Title 1">
            <a:extLst>
              <a:ext uri="{FF2B5EF4-FFF2-40B4-BE49-F238E27FC236}">
                <a16:creationId xmlns:a16="http://schemas.microsoft.com/office/drawing/2014/main" id="{DAE932EC-CA0D-41C7-8994-CD2B59B4BB98}"/>
              </a:ext>
            </a:extLst>
          </p:cNvPr>
          <p:cNvSpPr txBox="1">
            <a:spLocks/>
          </p:cNvSpPr>
          <p:nvPr/>
        </p:nvSpPr>
        <p:spPr>
          <a:xfrm>
            <a:off x="237809" y="1273863"/>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dirty="0">
                <a:solidFill>
                  <a:schemeClr val="bg1"/>
                </a:solidFill>
                <a:latin typeface="Noto Sans"/>
                <a:ea typeface="Noto Sans"/>
                <a:cs typeface="Arial"/>
              </a:rPr>
              <a:t>FREE ICE student membership</a:t>
            </a:r>
          </a:p>
        </p:txBody>
      </p:sp>
      <p:pic>
        <p:nvPicPr>
          <p:cNvPr id="3" name="Picture 2" descr="A qr code with black squares&#10;&#10;AI-generated content may be incorrect.">
            <a:extLst>
              <a:ext uri="{FF2B5EF4-FFF2-40B4-BE49-F238E27FC236}">
                <a16:creationId xmlns:a16="http://schemas.microsoft.com/office/drawing/2014/main" id="{0C428494-E7F6-791E-AD97-23B1FEA46C23}"/>
              </a:ext>
            </a:extLst>
          </p:cNvPr>
          <p:cNvPicPr>
            <a:picLocks noChangeAspect="1"/>
          </p:cNvPicPr>
          <p:nvPr/>
        </p:nvPicPr>
        <p:blipFill>
          <a:blip r:embed="rId4"/>
          <a:stretch>
            <a:fillRect/>
          </a:stretch>
        </p:blipFill>
        <p:spPr>
          <a:xfrm>
            <a:off x="5555630" y="3886324"/>
            <a:ext cx="932196" cy="924962"/>
          </a:xfrm>
          <a:prstGeom prst="rect">
            <a:avLst/>
          </a:prstGeom>
        </p:spPr>
      </p:pic>
    </p:spTree>
    <p:extLst>
      <p:ext uri="{BB962C8B-B14F-4D97-AF65-F5344CB8AC3E}">
        <p14:creationId xmlns:p14="http://schemas.microsoft.com/office/powerpoint/2010/main" val="3313403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3 steps to FREE ICE student membership</a:t>
            </a:r>
            <a:endParaRPr lang="en-US"/>
          </a:p>
        </p:txBody>
      </p:sp>
      <p:pic>
        <p:nvPicPr>
          <p:cNvPr id="11" name="Picture 10" descr="A screenshot of a application&#10;&#10;AI-generated content may be incorrect.">
            <a:extLst>
              <a:ext uri="{FF2B5EF4-FFF2-40B4-BE49-F238E27FC236}">
                <a16:creationId xmlns:a16="http://schemas.microsoft.com/office/drawing/2014/main" id="{D5797971-2303-133F-59A8-28A860D082ED}"/>
              </a:ext>
            </a:extLst>
          </p:cNvPr>
          <p:cNvPicPr>
            <a:picLocks noChangeAspect="1"/>
          </p:cNvPicPr>
          <p:nvPr/>
        </p:nvPicPr>
        <p:blipFill>
          <a:blip r:embed="rId3"/>
          <a:stretch>
            <a:fillRect/>
          </a:stretch>
        </p:blipFill>
        <p:spPr>
          <a:xfrm>
            <a:off x="5998435" y="1290318"/>
            <a:ext cx="1914749" cy="2395165"/>
          </a:xfrm>
          <a:prstGeom prst="rect">
            <a:avLst/>
          </a:prstGeom>
          <a:effectLst>
            <a:outerShdw blurRad="50800" dist="38100" dir="2700000">
              <a:srgbClr val="000000">
                <a:alpha val="40000"/>
              </a:srgbClr>
            </a:outerShdw>
          </a:effectLst>
        </p:spPr>
      </p:pic>
      <p:pic>
        <p:nvPicPr>
          <p:cNvPr id="21" name="Picture 20" descr="A screenshot of a web page&#10;&#10;AI-generated content may be incorrect.">
            <a:extLst>
              <a:ext uri="{FF2B5EF4-FFF2-40B4-BE49-F238E27FC236}">
                <a16:creationId xmlns:a16="http://schemas.microsoft.com/office/drawing/2014/main" id="{66CD0F2E-194F-E0E4-CF2F-E0F625C745C5}"/>
              </a:ext>
            </a:extLst>
          </p:cNvPr>
          <p:cNvPicPr>
            <a:picLocks noChangeAspect="1"/>
          </p:cNvPicPr>
          <p:nvPr/>
        </p:nvPicPr>
        <p:blipFill>
          <a:blip r:embed="rId4"/>
          <a:stretch>
            <a:fillRect/>
          </a:stretch>
        </p:blipFill>
        <p:spPr>
          <a:xfrm>
            <a:off x="3194819" y="1290318"/>
            <a:ext cx="1807433" cy="2260924"/>
          </a:xfrm>
          <a:prstGeom prst="rect">
            <a:avLst/>
          </a:prstGeom>
          <a:effectLst>
            <a:outerShdw blurRad="50800" dist="38100" dir="2700000">
              <a:srgbClr val="000000">
                <a:alpha val="40000"/>
              </a:srgbClr>
            </a:outerShdw>
          </a:effectLst>
        </p:spPr>
      </p:pic>
      <p:pic>
        <p:nvPicPr>
          <p:cNvPr id="22" name="Picture 21">
            <a:extLst>
              <a:ext uri="{FF2B5EF4-FFF2-40B4-BE49-F238E27FC236}">
                <a16:creationId xmlns:a16="http://schemas.microsoft.com/office/drawing/2014/main" id="{5202EAB3-E963-B02E-6550-A13CD9ED042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91202" y="1290318"/>
            <a:ext cx="1807434" cy="2260924"/>
          </a:xfrm>
          <a:prstGeom prst="rect">
            <a:avLst/>
          </a:prstGeom>
          <a:effectLst>
            <a:outerShdw blurRad="50800" dist="38100" dir="2700000">
              <a:srgbClr val="000000">
                <a:alpha val="40000"/>
              </a:srgbClr>
            </a:outerShdw>
          </a:effectLst>
        </p:spPr>
      </p:pic>
      <p:sp>
        <p:nvSpPr>
          <p:cNvPr id="2" name="Content Placeholder 2">
            <a:extLst>
              <a:ext uri="{FF2B5EF4-FFF2-40B4-BE49-F238E27FC236}">
                <a16:creationId xmlns:a16="http://schemas.microsoft.com/office/drawing/2014/main" id="{BF933AD3-62B6-F43B-39C1-27F9A7AC6C94}"/>
              </a:ext>
            </a:extLst>
          </p:cNvPr>
          <p:cNvSpPr>
            <a:spLocks noGrp="1"/>
          </p:cNvSpPr>
          <p:nvPr/>
        </p:nvSpPr>
        <p:spPr>
          <a:xfrm>
            <a:off x="223411" y="3798441"/>
            <a:ext cx="2427684" cy="1104300"/>
          </a:xfrm>
          <a:prstGeom prst="rect">
            <a:avLst/>
          </a:prstGeom>
        </p:spPr>
        <p:txBody>
          <a:bodyPr vert="horz" lIns="91440" tIns="45720" rIns="91440" bIns="45720" rtlCol="0" anchor="t">
            <a:noAutofit/>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Noto Sans"/>
              </a:rPr>
              <a:t>Step 1: CREATE AN ACCOUNT</a:t>
            </a:r>
          </a:p>
          <a:p>
            <a:r>
              <a:rPr lang="en-US" sz="1200" b="0">
                <a:solidFill>
                  <a:schemeClr val="tx1">
                    <a:lumMod val="76000"/>
                    <a:lumOff val="24000"/>
                  </a:schemeClr>
                </a:solidFill>
                <a:latin typeface="Noto Sans"/>
                <a:ea typeface="Noto Sans"/>
                <a:cs typeface="Noto Sans"/>
              </a:rPr>
              <a:t>Visit </a:t>
            </a:r>
            <a:r>
              <a:rPr lang="en-US" sz="1200" b="0">
                <a:latin typeface="Noto Sans"/>
                <a:ea typeface="Noto Sans"/>
                <a:cs typeface="Noto Sans"/>
                <a:hlinkClick r:id="rId6"/>
              </a:rPr>
              <a:t>ice.org.uk/students</a:t>
            </a:r>
            <a:r>
              <a:rPr lang="en-US" sz="1200" b="0">
                <a:solidFill>
                  <a:srgbClr val="595959"/>
                </a:solidFill>
                <a:latin typeface="Noto Sans"/>
                <a:ea typeface="Noto Sans"/>
                <a:cs typeface="Noto Sans"/>
              </a:rPr>
              <a:t> </a:t>
            </a:r>
            <a:r>
              <a:rPr lang="en-US" sz="1200" b="0">
                <a:solidFill>
                  <a:schemeClr val="tx1">
                    <a:lumMod val="76000"/>
                    <a:lumOff val="24000"/>
                  </a:schemeClr>
                </a:solidFill>
                <a:latin typeface="Noto Sans"/>
                <a:ea typeface="Noto Sans"/>
                <a:cs typeface="Noto Sans"/>
              </a:rPr>
              <a:t>and create a </a:t>
            </a:r>
            <a:r>
              <a:rPr lang="en-US" sz="1200" b="0" err="1">
                <a:solidFill>
                  <a:schemeClr val="tx1">
                    <a:lumMod val="76000"/>
                    <a:lumOff val="24000"/>
                  </a:schemeClr>
                </a:solidFill>
                <a:latin typeface="Noto Sans"/>
                <a:ea typeface="Noto Sans"/>
                <a:cs typeface="Noto Sans"/>
              </a:rPr>
              <a:t>MyICE</a:t>
            </a:r>
            <a:r>
              <a:rPr lang="en-US" sz="1200" b="0">
                <a:solidFill>
                  <a:schemeClr val="tx1">
                    <a:lumMod val="76000"/>
                    <a:lumOff val="24000"/>
                  </a:schemeClr>
                </a:solidFill>
                <a:latin typeface="Noto Sans"/>
                <a:ea typeface="Noto Sans"/>
                <a:cs typeface="Noto Sans"/>
              </a:rPr>
              <a:t> account.</a:t>
            </a:r>
          </a:p>
        </p:txBody>
      </p:sp>
      <p:sp>
        <p:nvSpPr>
          <p:cNvPr id="3" name="Content Placeholder 2">
            <a:extLst>
              <a:ext uri="{FF2B5EF4-FFF2-40B4-BE49-F238E27FC236}">
                <a16:creationId xmlns:a16="http://schemas.microsoft.com/office/drawing/2014/main" id="{C0CC6971-8F11-BE17-3885-E0F95986DBBE}"/>
              </a:ext>
            </a:extLst>
          </p:cNvPr>
          <p:cNvSpPr txBox="1">
            <a:spLocks/>
          </p:cNvSpPr>
          <p:nvPr/>
        </p:nvSpPr>
        <p:spPr>
          <a:xfrm>
            <a:off x="3080593" y="3798441"/>
            <a:ext cx="2705692" cy="1101823"/>
          </a:xfrm>
          <a:prstGeom prst="rect">
            <a:avLst/>
          </a:prstGeom>
        </p:spPr>
        <p:txBody>
          <a:bodyPr vert="horz" lIns="91440" tIns="45720" rIns="91440" bIns="45720" rtlCol="0" anchor="t">
            <a:noAutofit/>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dirty="0">
                <a:solidFill>
                  <a:schemeClr val="tx1">
                    <a:lumMod val="76000"/>
                    <a:lumOff val="24000"/>
                  </a:schemeClr>
                </a:solidFill>
                <a:latin typeface="Noto Sans"/>
                <a:ea typeface="Noto Sans"/>
                <a:cs typeface="Noto Sans"/>
              </a:rPr>
              <a:t>Step 2: LOG BACK IN AND APPLY FOR MEMBERSHIP</a:t>
            </a:r>
            <a:endParaRPr lang="en-US" sz="1200" b="0" dirty="0">
              <a:solidFill>
                <a:schemeClr val="tx1">
                  <a:lumMod val="76000"/>
                  <a:lumOff val="24000"/>
                </a:schemeClr>
              </a:solidFill>
              <a:latin typeface="Noto Sans"/>
              <a:ea typeface="Noto Sans"/>
              <a:cs typeface="Noto Sans"/>
            </a:endParaRPr>
          </a:p>
          <a:p>
            <a:r>
              <a:rPr lang="en-US" sz="1200" b="0" dirty="0">
                <a:solidFill>
                  <a:schemeClr val="tx1">
                    <a:lumMod val="76000"/>
                    <a:lumOff val="24000"/>
                  </a:schemeClr>
                </a:solidFill>
                <a:latin typeface="Noto Sans"/>
                <a:ea typeface="Noto Sans"/>
                <a:cs typeface="Noto Sans"/>
              </a:rPr>
              <a:t>Activate the account and log back into </a:t>
            </a:r>
            <a:r>
              <a:rPr lang="en-US" sz="1200" b="0" dirty="0" err="1">
                <a:solidFill>
                  <a:schemeClr val="tx1">
                    <a:lumMod val="76000"/>
                    <a:lumOff val="24000"/>
                  </a:schemeClr>
                </a:solidFill>
                <a:latin typeface="Noto Sans"/>
                <a:ea typeface="Noto Sans"/>
                <a:cs typeface="Noto Sans"/>
              </a:rPr>
              <a:t>MyICE</a:t>
            </a:r>
            <a:r>
              <a:rPr lang="en-US" sz="1200" b="0" dirty="0">
                <a:solidFill>
                  <a:schemeClr val="tx1">
                    <a:lumMod val="76000"/>
                    <a:lumOff val="24000"/>
                  </a:schemeClr>
                </a:solidFill>
                <a:latin typeface="Noto Sans"/>
                <a:ea typeface="Noto Sans"/>
                <a:cs typeface="Noto Sans"/>
              </a:rPr>
              <a:t>. Select 'Join ICE' or 'Apply for membership' on your dashboard.</a:t>
            </a:r>
          </a:p>
          <a:p>
            <a:endParaRPr lang="en-US" sz="1200">
              <a:latin typeface="Noto Sans"/>
              <a:ea typeface="Noto Sans"/>
              <a:cs typeface="Noto Sans"/>
            </a:endParaRPr>
          </a:p>
        </p:txBody>
      </p:sp>
      <p:sp>
        <p:nvSpPr>
          <p:cNvPr id="4" name="Content Placeholder 2">
            <a:extLst>
              <a:ext uri="{FF2B5EF4-FFF2-40B4-BE49-F238E27FC236}">
                <a16:creationId xmlns:a16="http://schemas.microsoft.com/office/drawing/2014/main" id="{F2D0ACEC-0F33-93BD-86A3-C73699D0C618}"/>
              </a:ext>
            </a:extLst>
          </p:cNvPr>
          <p:cNvSpPr txBox="1">
            <a:spLocks/>
          </p:cNvSpPr>
          <p:nvPr/>
        </p:nvSpPr>
        <p:spPr>
          <a:xfrm>
            <a:off x="5960662" y="3798441"/>
            <a:ext cx="2198217" cy="947816"/>
          </a:xfrm>
          <a:prstGeom prst="rect">
            <a:avLst/>
          </a:prstGeom>
        </p:spPr>
        <p:txBody>
          <a:bodyPr vert="horz" lIns="91440" tIns="45720" rIns="91440" bIns="45720" rtlCol="0" anchor="t">
            <a:normAutofit lnSpcReduction="10000"/>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Noto Sans"/>
              </a:rPr>
              <a:t>Step 3: APPLY FOR STUDENT MEMBERSHIP</a:t>
            </a:r>
            <a:endParaRPr lang="en-US" sz="1200" b="0">
              <a:solidFill>
                <a:schemeClr val="tx1">
                  <a:lumMod val="76000"/>
                  <a:lumOff val="24000"/>
                </a:schemeClr>
              </a:solidFill>
              <a:latin typeface="Noto Sans"/>
              <a:ea typeface="Noto Sans"/>
              <a:cs typeface="Noto Sans"/>
            </a:endParaRPr>
          </a:p>
          <a:p>
            <a:r>
              <a:rPr lang="en-US" sz="1200" b="0">
                <a:solidFill>
                  <a:schemeClr val="tx1">
                    <a:lumMod val="76000"/>
                    <a:lumOff val="24000"/>
                  </a:schemeClr>
                </a:solidFill>
                <a:latin typeface="Noto Sans"/>
                <a:ea typeface="Noto Sans"/>
                <a:cs typeface="Noto Sans"/>
              </a:rPr>
              <a:t>Select 'Apply for Student membership' to complete your application.</a:t>
            </a:r>
          </a:p>
        </p:txBody>
      </p:sp>
    </p:spTree>
    <p:extLst>
      <p:ext uri="{BB962C8B-B14F-4D97-AF65-F5344CB8AC3E}">
        <p14:creationId xmlns:p14="http://schemas.microsoft.com/office/powerpoint/2010/main" val="3416636867"/>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7d9b117-79ce-4245-856a-a7d1e912e85b" xsi:nil="true"/>
    <lcf76f155ced4ddcb4097134ff3c332f xmlns="1fd154dc-09f0-4709-85a4-eea8002a3e10">
      <Terms xmlns="http://schemas.microsoft.com/office/infopath/2007/PartnerControls"/>
    </lcf76f155ced4ddcb4097134ff3c332f>
    <ICE_x0020_Month xmlns="07d9b117-79ce-4245-856a-a7d1e912e85b" xsi:nil="true"/>
    <ICE_x0020_Year xmlns="07d9b117-79ce-4245-856a-a7d1e912e85b" xsi:nil="true"/>
    <Campaigns xmlns="1fd154dc-09f0-4709-85a4-eea8002a3e10" xsi:nil="true"/>
    <c244648bdf794d2e81b2ad028389c8a2 xmlns="1fd154dc-09f0-4709-85a4-eea8002a3e10">
      <Terms xmlns="http://schemas.microsoft.com/office/infopath/2007/PartnerControls"/>
    </c244648bdf794d2e81b2ad028389c8a2>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6749F7000A0094DAC707C26A73A58EF" ma:contentTypeVersion="24" ma:contentTypeDescription="Create a new document." ma:contentTypeScope="" ma:versionID="f227f8b3a77785f27d32144ebfb99773">
  <xsd:schema xmlns:xsd="http://www.w3.org/2001/XMLSchema" xmlns:xs="http://www.w3.org/2001/XMLSchema" xmlns:p="http://schemas.microsoft.com/office/2006/metadata/properties" xmlns:ns2="1fd154dc-09f0-4709-85a4-eea8002a3e10" xmlns:ns3="07d9b117-79ce-4245-856a-a7d1e912e85b" targetNamespace="http://schemas.microsoft.com/office/2006/metadata/properties" ma:root="true" ma:fieldsID="8ce5e6c115a5ba30cbd05a9df8b30857" ns2:_="" ns3:_="">
    <xsd:import namespace="1fd154dc-09f0-4709-85a4-eea8002a3e10"/>
    <xsd:import namespace="07d9b117-79ce-4245-856a-a7d1e912e85b"/>
    <xsd:element name="properties">
      <xsd:complexType>
        <xsd:sequence>
          <xsd:element name="documentManagement">
            <xsd:complexType>
              <xsd:all>
                <xsd:element ref="ns2:Campaigns" minOccurs="0"/>
                <xsd:element ref="ns3:ICE_x0020_Month" minOccurs="0"/>
                <xsd:element ref="ns3:ICE_x0020_Year" minOccurs="0"/>
                <xsd:element ref="ns2:c244648bdf794d2e81b2ad028389c8a2" minOccurs="0"/>
                <xsd:element ref="ns3:TaxCatchAll" minOccurs="0"/>
                <xsd:element ref="ns2:MediaServiceMetadata" minOccurs="0"/>
                <xsd:element ref="ns2:MediaServiceFastMetadata" minOccurs="0"/>
                <xsd:element ref="ns2:MediaServiceAutoTags" minOccurs="0"/>
                <xsd:element ref="ns2:MediaServiceDateTake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d154dc-09f0-4709-85a4-eea8002a3e10" elementFormDefault="qualified">
    <xsd:import namespace="http://schemas.microsoft.com/office/2006/documentManagement/types"/>
    <xsd:import namespace="http://schemas.microsoft.com/office/infopath/2007/PartnerControls"/>
    <xsd:element name="Campaigns" ma:index="8" nillable="true" ma:displayName="Campaigns" ma:format="Dropdown" ma:internalName="Campaigns">
      <xsd:simpleType>
        <xsd:restriction base="dms:Choice">
          <xsd:enumeration value="Apprenticeship"/>
          <xsd:enumeration value="Corporate Partner"/>
          <xsd:enumeration value="Fellowship campaign"/>
          <xsd:enumeration value="Graduate onboarding"/>
          <xsd:enumeration value="MRT presentations"/>
        </xsd:restriction>
      </xsd:simpleType>
    </xsd:element>
    <xsd:element name="c244648bdf794d2e81b2ad028389c8a2" ma:index="12" nillable="true" ma:taxonomy="true" ma:internalName="c244648bdf794d2e81b2ad028389c8a2" ma:taxonomyFieldName="Tags" ma:displayName="Tags" ma:default="" ma:fieldId="{c244648b-df79-4d2e-81b2-ad028389c8a2}" ma:sspId="fcd0bc73-0a02-43df-a384-3b2cd777fd75" ma:termSetId="53e3eca3-aa32-41d1-8bf7-866c3999f93d" ma:anchorId="0b61c7de-4045-4375-ac2d-0aa28f7cd019" ma:open="false" ma:isKeyword="false">
      <xsd:complexType>
        <xsd:sequence>
          <xsd:element ref="pc:Terms" minOccurs="0" maxOccurs="1"/>
        </xsd:sequence>
      </xsd:complex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fcd0bc73-0a02-43df-a384-3b2cd777fd75" ma:termSetId="09814cd3-568e-fe90-9814-8d621ff8fb84" ma:anchorId="fba54fb3-c3e1-fe81-a776-ca4b69148c4d" ma:open="true" ma:isKeyword="false">
      <xsd:complexType>
        <xsd:sequence>
          <xsd:element ref="pc:Terms" minOccurs="0" maxOccurs="1"/>
        </xsd:sequence>
      </xsd:complexType>
    </xsd:element>
    <xsd:element name="MediaServiceLocation" ma:index="28" nillable="true" ma:displayName="Location" ma:internalName="MediaServiceLocation" ma:readOnly="true">
      <xsd:simpleType>
        <xsd:restriction base="dms:Text"/>
      </xsd:simpleType>
    </xsd:element>
    <xsd:element name="MediaServiceObjectDetectorVersions" ma:index="29" nillable="true" ma:displayName="MediaServiceObjectDetectorVersions" ma:hidden="true" ma:indexed="true" ma:internalName="MediaServiceObjectDetectorVersions" ma:readOnly="true">
      <xsd:simpleType>
        <xsd:restriction base="dms:Text"/>
      </xsd:simpleType>
    </xsd:element>
    <xsd:element name="MediaServiceSearchProperties" ma:index="30" nillable="true" ma:displayName="MediaServiceSearchProperties" ma:hidden="true" ma:internalName="MediaServiceSearchProperties" ma:readOnly="true">
      <xsd:simpleType>
        <xsd:restriction base="dms:Note"/>
      </xsd:simpleType>
    </xsd:element>
    <xsd:element name="MediaServiceBillingMetadata" ma:index="3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d9b117-79ce-4245-856a-a7d1e912e85b" elementFormDefault="qualified">
    <xsd:import namespace="http://schemas.microsoft.com/office/2006/documentManagement/types"/>
    <xsd:import namespace="http://schemas.microsoft.com/office/infopath/2007/PartnerControls"/>
    <xsd:element name="ICE_x0020_Month" ma:index="9" nillable="true" ma:displayName="Month" ma:format="Dropdown" ma:internalName="ICE_x0020_Month">
      <xsd:simpleType>
        <xsd:restriction base="dms:Choice">
          <xsd:enumeration value="January"/>
          <xsd:enumeration value="February"/>
          <xsd:enumeration value="March"/>
          <xsd:enumeration value="April"/>
          <xsd:enumeration value="May"/>
          <xsd:enumeration value="June"/>
          <xsd:enumeration value="July"/>
          <xsd:enumeration value="August"/>
          <xsd:enumeration value="September"/>
          <xsd:enumeration value="October"/>
          <xsd:enumeration value="November"/>
          <xsd:enumeration value="December"/>
        </xsd:restriction>
      </xsd:simpleType>
    </xsd:element>
    <xsd:element name="ICE_x0020_Year" ma:index="10" nillable="true" ma:displayName="Year" ma:format="Dropdown" ma:internalName="ICE_x0020_Year">
      <xsd:simpleType>
        <xsd:restriction base="dms:Choice">
          <xsd:enumeration value="2023"/>
          <xsd:enumeration value="2022"/>
          <xsd:enumeration value="2021"/>
          <xsd:enumeration value="2020"/>
          <xsd:enumeration value="2019"/>
          <xsd:enumeration value="2018"/>
          <xsd:enumeration value="2017"/>
          <xsd:enumeration value="2016"/>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enumeration value="2002"/>
          <xsd:enumeration value="2001"/>
          <xsd:enumeration value="2000"/>
        </xsd:restriction>
      </xsd:simpleType>
    </xsd:element>
    <xsd:element name="TaxCatchAll" ma:index="13" nillable="true" ma:displayName="Taxonomy Catch All Column" ma:hidden="true" ma:list="{8933794f-1d20-4cc2-859e-503a2fdc4b32}" ma:internalName="TaxCatchAll" ma:showField="CatchAllData" ma:web="07d9b117-79ce-4245-856a-a7d1e912e85b">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759FCF-FFD1-4164-81C0-BC704421C575}">
  <ds:schemaRefs>
    <ds:schemaRef ds:uri="07d9b117-79ce-4245-856a-a7d1e912e85b"/>
    <ds:schemaRef ds:uri="1fd154dc-09f0-4709-85a4-eea8002a3e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3.xml><?xml version="1.0" encoding="utf-8"?>
<ds:datastoreItem xmlns:ds="http://schemas.openxmlformats.org/officeDocument/2006/customXml" ds:itemID="{782B5E7A-3916-414D-856D-80BED29E7C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d154dc-09f0-4709-85a4-eea8002a3e10"/>
    <ds:schemaRef ds:uri="07d9b117-79ce-4245-856a-a7d1e912e8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ICE customisable slide deck (1)</Template>
  <Application>Microsoft Office PowerPoint</Application>
  <PresentationFormat>On-screen Show (16:9)</PresentationFormat>
  <Slides>16</Slides>
  <Notes>16</Notes>
  <HiddenSlides>0</HiddenSlide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Primary logo</vt:lpstr>
      <vt:lpstr>Secondary logo</vt:lpstr>
      <vt:lpstr>1st year student presentation information for presenter </vt:lpstr>
      <vt:lpstr>FREE ICE student membership</vt:lpstr>
      <vt:lpstr>Embark on an exceptionally rewarding career path</vt:lpstr>
      <vt:lpstr>The Institution of Civil Engineers</vt:lpstr>
      <vt:lpstr>Join the Institution of Civil Engineers </vt:lpstr>
      <vt:lpstr>Join the Institution of Civil Engineers </vt:lpstr>
      <vt:lpstr>Benefits of ICE student membership</vt:lpstr>
      <vt:lpstr>Achieve a professional qualification</vt:lpstr>
      <vt:lpstr>Kickstart your career</vt:lpstr>
      <vt:lpstr>Your guide to getting ahead</vt:lpstr>
      <vt:lpstr>ICE Careers app: careers guide, tracker, events and more </vt:lpstr>
      <vt:lpstr>Become part of a global civil engineering community</vt:lpstr>
      <vt:lpstr>Get ahead with ICE</vt:lpstr>
      <vt:lpstr>What next?</vt:lpstr>
      <vt:lpstr>Join the world's leading civil engineering institution </vt:lpstr>
      <vt:lpstr>3 steps to FREE ICE student membership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revision>7</cp:revision>
  <dcterms:created xsi:type="dcterms:W3CDTF">2025-04-11T15:22:14Z</dcterms:created>
  <dcterms:modified xsi:type="dcterms:W3CDTF">2026-09-22T11:48:17Z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0x01010046749F7000A0094DAC707C26A73A58EF</vt:lpwstr>
  </property>
  <property fmtid="{D5CDD505-2E9C-101B-9397-08002B2CF9AE}" pid="3" name="MediaServiceImageTags">
    <vt:lpwstr/>
  </property>
  <property fmtid="{D5CDD505-2E9C-101B-9397-08002B2CF9AE}" pid="4" name="Tags">
    <vt:lpwstr/>
  </property>
</Properties>
</file>