
<file path=[Content_Types].xml><?xml version="1.0" encoding="utf-8"?>
<Types xmlns="http://schemas.openxmlformats.org/package/2006/content-types">
  <Default Extension="emf" ContentType="image/x-emf"/>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autoCompressPictures="0">
  <p:sldMasterIdLst>
    <p:sldMasterId id="2147483693" r:id="rId4"/>
    <p:sldMasterId id="2147483762" r:id="rId5"/>
  </p:sldMasterIdLst>
  <p:notesMasterIdLst>
    <p:notesMasterId r:id="rId19"/>
  </p:notesMasterIdLst>
  <p:sldIdLst>
    <p:sldId id="261" r:id="rId6"/>
    <p:sldId id="271" r:id="rId7"/>
    <p:sldId id="291" r:id="rId8"/>
    <p:sldId id="308" r:id="rId9"/>
    <p:sldId id="309" r:id="rId10"/>
    <p:sldId id="307" r:id="rId11"/>
    <p:sldId id="312" r:id="rId12"/>
    <p:sldId id="313" r:id="rId13"/>
    <p:sldId id="311" r:id="rId14"/>
    <p:sldId id="314" r:id="rId15"/>
    <p:sldId id="315" r:id="rId16"/>
    <p:sldId id="316" r:id="rId17"/>
    <p:sldId id="317" r:id="rId18"/>
  </p:sldIdLst>
  <p:sldSz cx="9144000" cy="5143500" type="screen16x9"/>
  <p:notesSz cx="6858000" cy="9144000"/>
  <p:embeddedFontLst>
    <p:embeddedFont>
      <p:font typeface="Noto Sans" panose="020B0502040504020204" pitchFamily="34" charset="0"/>
      <p:regular r:id="rId20"/>
      <p:bold r:id="rId21"/>
      <p:italic r:id="rId22"/>
      <p:boldItalic r:id="rId23"/>
    </p:embeddedFont>
    <p:embeddedFont>
      <p:font typeface="Noto Sans Light" panose="020B0604020202020204" charset="0"/>
      <p:regular r:id="rId24"/>
      <p:italic r:id="rId25"/>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C97ED58-B3A4-DB1A-2944-E8AD37B245DC}" name="Ed Horton" initials="EH" userId="S::ed.horton@ice.org.uk::0f900f74-748f-403d-9bad-b70301efdcf2" providerId="AD"/>
  <p188:author id="{CDC8A066-08F3-ACA7-210B-BE7FD066A32E}" name="Hannah Lorena" initials="HL" userId="S::hannah.lorena@ice.org.uk::3604a2f9-7937-46a1-adac-da584efe6b9b" providerId="AD"/>
  <p188:author id="{AECDB79C-DE41-9331-A824-388BEA2679F5}" name="Brian Kavanagh" initials="BK" userId="S::brian.kavanagh@ice.org.uk::7aad12f6-2852-4b9b-8414-5203a1753b6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C92"/>
    <a:srgbClr val="34657F"/>
    <a:srgbClr val="FC6900"/>
    <a:srgbClr val="34657E"/>
    <a:srgbClr val="105E67"/>
    <a:srgbClr val="7A99AC"/>
    <a:srgbClr val="C00000"/>
    <a:srgbClr val="A69F88"/>
    <a:srgbClr val="15608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3EDF209-B98E-0702-6A96-A6E49B4C9CCC}" v="9" dt="2026-03-31T14:40:48.487"/>
    <p1510:client id="{6EDB8738-1500-81EF-AB19-215BE26551C7}" v="19" dt="2026-03-31T14:57:48.59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012ECD-51FC-41F1-AA8D-1B2483CD663E}" styleName="Light Style 2 - Accent 1">
    <a:wholeTbl>
      <a:tcTxStyle>
        <a:fontRef idx="minor">
          <a:scrgbClr r="0" g="0" b="0"/>
        </a:fontRef>
        <a:schemeClr val="tx1"/>
      </a:tcTxStyle>
      <a:tcStyle>
        <a:tcBdr>
          <a:left>
            <a:lnRef idx="1">
              <a:schemeClr val="accent1"/>
            </a:lnRef>
          </a:left>
          <a:right>
            <a:lnRef idx="1">
              <a:schemeClr val="accent1"/>
            </a:lnRef>
          </a:right>
          <a:top>
            <a:lnRef idx="1">
              <a:schemeClr val="accent1"/>
            </a:lnRef>
          </a:top>
          <a:bottom>
            <a:lnRef idx="1">
              <a:schemeClr val="accent1"/>
            </a:lnRef>
          </a:bottom>
          <a:insideH>
            <a:ln>
              <a:noFill/>
            </a:ln>
          </a:insideH>
          <a:insideV>
            <a:ln>
              <a:noFill/>
            </a:ln>
          </a:insideV>
        </a:tcBdr>
        <a:fill>
          <a:noFill/>
        </a:fill>
      </a:tcStyle>
    </a:wholeTbl>
    <a:band1H>
      <a:tcStyle>
        <a:tcBdr>
          <a:top>
            <a:lnRef idx="1">
              <a:schemeClr val="accent1"/>
            </a:lnRef>
          </a:top>
          <a:bottom>
            <a:lnRef idx="1">
              <a:schemeClr val="accent1"/>
            </a:lnRef>
          </a:bottom>
        </a:tcBdr>
      </a:tcStyle>
    </a:band1H>
    <a:band1V>
      <a:tcStyle>
        <a:tcBdr>
          <a:left>
            <a:lnRef idx="1">
              <a:schemeClr val="accent1"/>
            </a:lnRef>
          </a:left>
          <a:right>
            <a:lnRef idx="1">
              <a:schemeClr val="accent1"/>
            </a:lnRef>
          </a:right>
        </a:tcBdr>
      </a:tcStyle>
    </a:band1V>
    <a:band2V>
      <a:tcStyle>
        <a:tcBdr>
          <a:left>
            <a:lnRef idx="1">
              <a:schemeClr val="accent1"/>
            </a:lnRef>
          </a:left>
          <a:right>
            <a:lnRef idx="1">
              <a:schemeClr val="accent1"/>
            </a:lnRef>
          </a:right>
        </a:tcBdr>
      </a:tcStyle>
    </a:band2V>
    <a:lastCol>
      <a:tcTxStyle b="on"/>
      <a:tcStyle>
        <a:tcBdr/>
      </a:tcStyle>
    </a:lastCol>
    <a:firstCol>
      <a:tcTxStyle b="on"/>
      <a:tcStyle>
        <a:tcBdr/>
      </a:tcStyle>
    </a:firstCol>
    <a:lastRow>
      <a:tcTxStyle b="on"/>
      <a:tcStyle>
        <a:tcBdr>
          <a:top>
            <a:ln w="50800" cmpd="dbl">
              <a:solidFill>
                <a:schemeClr val="accent1"/>
              </a:solidFill>
            </a:ln>
          </a:top>
        </a:tcBdr>
      </a:tcStyle>
    </a:lastRow>
    <a:firstRow>
      <a:tcTxStyle b="on">
        <a:fontRef idx="minor">
          <a:scrgbClr r="0" g="0" b="0"/>
        </a:fontRef>
        <a:schemeClr val="bg1"/>
      </a:tcTxStyle>
      <a:tcStyle>
        <a:tcBdr/>
        <a:fillRef idx="1">
          <a:schemeClr val="accent1"/>
        </a:fillRef>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74C1A8A3-306A-4EB7-A6B1-4F7E0EB9C5D6}" styleName="Medium Style 3 – Accent 5">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5"/>
          </a:solidFill>
        </a:fill>
      </a:tcStyle>
    </a:lastCol>
    <a:firstCol>
      <a:tcTxStyle b="on">
        <a:fontRef idx="minor">
          <a:scrgbClr r="0" g="0" b="0"/>
        </a:fontRef>
        <a:schemeClr val="lt1"/>
      </a:tcTxStyle>
      <a:tcStyle>
        <a:tcBdr/>
        <a:fill>
          <a:solidFill>
            <a:schemeClr val="accent5"/>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5"/>
          </a:solidFill>
        </a:fill>
      </a:tcStyle>
    </a:firstRow>
  </a:tblStyle>
  <a:tblStyle styleId="{EB9631B5-78F2-41C9-869B-9F39066F8104}" styleName="Medium Style 3 – Accent 4">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4"/>
          </a:solidFill>
        </a:fill>
      </a:tcStyle>
    </a:lastCol>
    <a:firstCol>
      <a:tcTxStyle b="on">
        <a:fontRef idx="minor">
          <a:scrgbClr r="0" g="0" b="0"/>
        </a:fontRef>
        <a:schemeClr val="lt1"/>
      </a:tcTxStyle>
      <a:tcStyle>
        <a:tcBdr/>
        <a:fill>
          <a:solidFill>
            <a:schemeClr val="accent4"/>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4"/>
          </a:solid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85BE263C-DBD7-4A20-BB59-AAB30ACAA65A}" styleName="Medium Style 3 – Accent 2">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2"/>
          </a:solidFill>
        </a:fill>
      </a:tcStyle>
    </a:lastCol>
    <a:firstCol>
      <a:tcTxStyle b="on">
        <a:fontRef idx="minor">
          <a:scrgbClr r="0" g="0" b="0"/>
        </a:fontRef>
        <a:schemeClr val="lt1"/>
      </a:tcTxStyle>
      <a:tcStyle>
        <a:tcBdr/>
        <a:fill>
          <a:solidFill>
            <a:schemeClr val="accent2"/>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 styleId="{8EC20E35-A176-4012-BC5E-935CFFF8708E}" styleName="Medium Style 3">
    <a:wholeTbl>
      <a:tcTxStyle>
        <a:fontRef idx="minor"/>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dk1"/>
          </a:solidFill>
        </a:fill>
      </a:tcStyle>
    </a:lastCol>
    <a:firstCol>
      <a:tcTxStyle b="on">
        <a:fontRef idx="minor">
          <a:scrgbClr r="0" g="0" b="0"/>
        </a:fontRef>
        <a:schemeClr val="lt1"/>
      </a:tcTxStyle>
      <a:tcStyle>
        <a:tcBdr/>
        <a:fill>
          <a:solidFill>
            <a:schemeClr val="dk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dk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 styleId="{ED083AE6-46FA-4A59-8FB0-9F97EB10719F}" styleName="Light Style 3 – Accent 4">
    <a:wholeTbl>
      <a:tcTxStyle>
        <a:fontRef idx="minor">
          <a:scrgbClr r="0" g="0" b="0"/>
        </a:fontRef>
        <a:schemeClr val="tx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noFill/>
        </a:fill>
      </a:tcStyle>
    </a:wholeTbl>
    <a:band1H>
      <a:tcStyle>
        <a:tcBdr/>
        <a:fill>
          <a:solidFill>
            <a:schemeClr val="accent4">
              <a:alpha val="20000"/>
            </a:schemeClr>
          </a:solidFill>
        </a:fill>
      </a:tcStyle>
    </a:band1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50800" cmpd="dbl">
              <a:solidFill>
                <a:schemeClr val="accent4"/>
              </a:solidFill>
            </a:ln>
          </a:top>
        </a:tcBdr>
        <a:fill>
          <a:noFill/>
        </a:fill>
      </a:tcStyle>
    </a:lastRow>
    <a:firstRow>
      <a:tcTxStyle b="on"/>
      <a:tcStyle>
        <a:tcBdr>
          <a:bottom>
            <a:ln w="25400" cmpd="sng">
              <a:solidFill>
                <a:schemeClr val="accent4"/>
              </a:solidFill>
            </a:ln>
          </a:bottom>
        </a:tcBdr>
        <a:fill>
          <a:noFill/>
        </a:fill>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26897" autoAdjust="0"/>
  </p:normalViewPr>
  <p:slideViewPr>
    <p:cSldViewPr snapToGrid="0">
      <p:cViewPr varScale="1">
        <p:scale>
          <a:sx n="24" d="100"/>
          <a:sy n="24" d="100"/>
        </p:scale>
        <p:origin x="250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font" Target="fonts/font2.fntdata"/><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font" Target="fonts/font6.fntdata"/><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font" Target="fonts/font1.fntdata"/><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font" Target="fonts/font5.fntdata"/><Relationship Id="rId32" Type="http://schemas.microsoft.com/office/2018/10/relationships/authors" Target="author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font" Target="fonts/font4.fntdata"/><Relationship Id="rId28"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notesMaster" Target="notesMasters/notesMaster1.xml"/><Relationship Id="rId31"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font" Target="fonts/font3.fntdata"/><Relationship Id="rId27" Type="http://schemas.openxmlformats.org/officeDocument/2006/relationships/viewProps" Target="viewProps.xml"/><Relationship Id="rId30"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Lorena" userId="S::hannah.lorena@ice.org.uk::3604a2f9-7937-46a1-adac-da584efe6b9b" providerId="AD" clId="Web-{23EDF209-B98E-0702-6A96-A6E49B4C9CCC}"/>
    <pc:docChg chg="modSld">
      <pc:chgData name="Hannah Lorena" userId="S::hannah.lorena@ice.org.uk::3604a2f9-7937-46a1-adac-da584efe6b9b" providerId="AD" clId="Web-{23EDF209-B98E-0702-6A96-A6E49B4C9CCC}" dt="2026-03-31T14:38:46.030" v="5"/>
      <pc:docMkLst>
        <pc:docMk/>
      </pc:docMkLst>
      <pc:sldChg chg="modSp">
        <pc:chgData name="Hannah Lorena" userId="S::hannah.lorena@ice.org.uk::3604a2f9-7937-46a1-adac-da584efe6b9b" providerId="AD" clId="Web-{23EDF209-B98E-0702-6A96-A6E49B4C9CCC}" dt="2026-03-31T14:36:39.401" v="1" actId="20577"/>
        <pc:sldMkLst>
          <pc:docMk/>
          <pc:sldMk cId="825389682" sldId="308"/>
        </pc:sldMkLst>
        <pc:spChg chg="mod">
          <ac:chgData name="Hannah Lorena" userId="S::hannah.lorena@ice.org.uk::3604a2f9-7937-46a1-adac-da584efe6b9b" providerId="AD" clId="Web-{23EDF209-B98E-0702-6A96-A6E49B4C9CCC}" dt="2026-03-31T14:36:39.401" v="1" actId="20577"/>
          <ac:spMkLst>
            <pc:docMk/>
            <pc:sldMk cId="825389682" sldId="308"/>
            <ac:spMk id="7" creationId="{5BD28E41-5AA3-2615-8976-91B1A776DEB8}"/>
          </ac:spMkLst>
        </pc:spChg>
      </pc:sldChg>
      <pc:sldChg chg="modSp modNotes">
        <pc:chgData name="Hannah Lorena" userId="S::hannah.lorena@ice.org.uk::3604a2f9-7937-46a1-adac-da584efe6b9b" providerId="AD" clId="Web-{23EDF209-B98E-0702-6A96-A6E49B4C9CCC}" dt="2026-03-31T14:38:46.030" v="5"/>
        <pc:sldMkLst>
          <pc:docMk/>
          <pc:sldMk cId="255084310" sldId="309"/>
        </pc:sldMkLst>
        <pc:spChg chg="mod">
          <ac:chgData name="Hannah Lorena" userId="S::hannah.lorena@ice.org.uk::3604a2f9-7937-46a1-adac-da584efe6b9b" providerId="AD" clId="Web-{23EDF209-B98E-0702-6A96-A6E49B4C9CCC}" dt="2026-03-31T14:36:46.870" v="2" actId="20577"/>
          <ac:spMkLst>
            <pc:docMk/>
            <pc:sldMk cId="255084310" sldId="309"/>
            <ac:spMk id="3" creationId="{6CD9AD19-1086-0836-4E45-B599BAFA5015}"/>
          </ac:spMkLst>
        </pc:spChg>
      </pc:sldChg>
    </pc:docChg>
  </pc:docChgLst>
  <pc:docChgLst>
    <pc:chgData name="Hannah Lorena" userId="S::hannah.lorena@ice.org.uk::3604a2f9-7937-46a1-adac-da584efe6b9b" providerId="AD" clId="Web-{6EDB8738-1500-81EF-AB19-215BE26551C7}"/>
    <pc:docChg chg="modSld">
      <pc:chgData name="Hannah Lorena" userId="S::hannah.lorena@ice.org.uk::3604a2f9-7937-46a1-adac-da584efe6b9b" providerId="AD" clId="Web-{6EDB8738-1500-81EF-AB19-215BE26551C7}" dt="2026-03-31T14:57:48.590" v="16" actId="1076"/>
      <pc:docMkLst>
        <pc:docMk/>
      </pc:docMkLst>
      <pc:sldChg chg="addSp delSp modSp">
        <pc:chgData name="Hannah Lorena" userId="S::hannah.lorena@ice.org.uk::3604a2f9-7937-46a1-adac-da584efe6b9b" providerId="AD" clId="Web-{6EDB8738-1500-81EF-AB19-215BE26551C7}" dt="2026-03-31T14:54:54.393" v="7" actId="1076"/>
        <pc:sldMkLst>
          <pc:docMk/>
          <pc:sldMk cId="968159294" sldId="271"/>
        </pc:sldMkLst>
        <pc:picChg chg="add mod">
          <ac:chgData name="Hannah Lorena" userId="S::hannah.lorena@ice.org.uk::3604a2f9-7937-46a1-adac-da584efe6b9b" providerId="AD" clId="Web-{6EDB8738-1500-81EF-AB19-215BE26551C7}" dt="2026-03-31T14:54:54.393" v="7" actId="1076"/>
          <ac:picMkLst>
            <pc:docMk/>
            <pc:sldMk cId="968159294" sldId="271"/>
            <ac:picMk id="2" creationId="{B905CFA3-15B3-60F3-26F8-BE101A7416EA}"/>
          </ac:picMkLst>
        </pc:picChg>
        <pc:picChg chg="del">
          <ac:chgData name="Hannah Lorena" userId="S::hannah.lorena@ice.org.uk::3604a2f9-7937-46a1-adac-da584efe6b9b" providerId="AD" clId="Web-{6EDB8738-1500-81EF-AB19-215BE26551C7}" dt="2026-03-31T14:54:34.048" v="0"/>
          <ac:picMkLst>
            <pc:docMk/>
            <pc:sldMk cId="968159294" sldId="271"/>
            <ac:picMk id="4" creationId="{CACD673E-4B91-13E3-DF1D-41E41404C528}"/>
          </ac:picMkLst>
        </pc:picChg>
      </pc:sldChg>
      <pc:sldChg chg="addSp delSp modSp">
        <pc:chgData name="Hannah Lorena" userId="S::hannah.lorena@ice.org.uk::3604a2f9-7937-46a1-adac-da584efe6b9b" providerId="AD" clId="Web-{6EDB8738-1500-81EF-AB19-215BE26551C7}" dt="2026-03-31T14:57:01.041" v="11" actId="1076"/>
        <pc:sldMkLst>
          <pc:docMk/>
          <pc:sldMk cId="1008269009" sldId="316"/>
        </pc:sldMkLst>
        <pc:picChg chg="add mod">
          <ac:chgData name="Hannah Lorena" userId="S::hannah.lorena@ice.org.uk::3604a2f9-7937-46a1-adac-da584efe6b9b" providerId="AD" clId="Web-{6EDB8738-1500-81EF-AB19-215BE26551C7}" dt="2026-03-31T14:57:01.041" v="11" actId="1076"/>
          <ac:picMkLst>
            <pc:docMk/>
            <pc:sldMk cId="1008269009" sldId="316"/>
            <ac:picMk id="2" creationId="{731E443E-35D0-564B-F13A-CE66D44DD891}"/>
          </ac:picMkLst>
        </pc:picChg>
        <pc:picChg chg="del">
          <ac:chgData name="Hannah Lorena" userId="S::hannah.lorena@ice.org.uk::3604a2f9-7937-46a1-adac-da584efe6b9b" providerId="AD" clId="Web-{6EDB8738-1500-81EF-AB19-215BE26551C7}" dt="2026-03-31T14:56:49.853" v="8"/>
          <ac:picMkLst>
            <pc:docMk/>
            <pc:sldMk cId="1008269009" sldId="316"/>
            <ac:picMk id="45" creationId="{B6D89689-10FC-664D-E7A9-D6D1C2013EF1}"/>
          </ac:picMkLst>
        </pc:picChg>
      </pc:sldChg>
      <pc:sldChg chg="addSp delSp modSp">
        <pc:chgData name="Hannah Lorena" userId="S::hannah.lorena@ice.org.uk::3604a2f9-7937-46a1-adac-da584efe6b9b" providerId="AD" clId="Web-{6EDB8738-1500-81EF-AB19-215BE26551C7}" dt="2026-03-31T14:57:48.590" v="16" actId="1076"/>
        <pc:sldMkLst>
          <pc:docMk/>
          <pc:sldMk cId="331340351" sldId="317"/>
        </pc:sldMkLst>
        <pc:picChg chg="add mod">
          <ac:chgData name="Hannah Lorena" userId="S::hannah.lorena@ice.org.uk::3604a2f9-7937-46a1-adac-da584efe6b9b" providerId="AD" clId="Web-{6EDB8738-1500-81EF-AB19-215BE26551C7}" dt="2026-03-31T14:57:48.590" v="16" actId="1076"/>
          <ac:picMkLst>
            <pc:docMk/>
            <pc:sldMk cId="331340351" sldId="317"/>
            <ac:picMk id="3" creationId="{0C428494-E7F6-791E-AD97-23B1FEA46C23}"/>
          </ac:picMkLst>
        </pc:picChg>
        <pc:picChg chg="del">
          <ac:chgData name="Hannah Lorena" userId="S::hannah.lorena@ice.org.uk::3604a2f9-7937-46a1-adac-da584efe6b9b" providerId="AD" clId="Web-{6EDB8738-1500-81EF-AB19-215BE26551C7}" dt="2026-03-31T14:57:40.902" v="12"/>
          <ac:picMkLst>
            <pc:docMk/>
            <pc:sldMk cId="331340351" sldId="317"/>
            <ac:picMk id="27" creationId="{144655E5-1CA8-4F79-1CC8-825CB7953EC7}"/>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50CDB87-3763-B24D-AF24-4E9D6093A26F}" type="datetimeFigureOut">
              <a:rPr lang="en-US" smtClean="0"/>
              <a:t>3/31/2026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36CAF4-5E87-4E49-B717-EB01CD9B11B1}" type="slidenum">
              <a:rPr lang="en-US" smtClean="0"/>
              <a:t>‹#›</a:t>
            </a:fld>
            <a:endParaRPr lang="en-US"/>
          </a:p>
        </p:txBody>
      </p:sp>
    </p:spTree>
    <p:extLst>
      <p:ext uri="{BB962C8B-B14F-4D97-AF65-F5344CB8AC3E}">
        <p14:creationId xmlns:p14="http://schemas.microsoft.com/office/powerpoint/2010/main" val="139774210"/>
      </p:ext>
    </p:extLst>
  </p:cSld>
  <p:clrMap bg1="lt1" tx1="dk1" bg2="lt2" tx2="dk2" accent1="accent1" accent2="accent2" accent3="accent3" accent4="accent4" accent5="accent5" accent6="accent6" hlink="hlink" folHlink="folHlink"/>
  <p:notesStyle>
    <a:lvl1pPr marL="0" algn="l" defTabSz="685800" rtl="0" eaLnBrk="1" latinLnBrk="0" hangingPunct="1">
      <a:defRPr sz="900" kern="1200">
        <a:solidFill>
          <a:schemeClr val="tx1"/>
        </a:solidFill>
        <a:latin typeface="+mn-lt"/>
        <a:ea typeface="+mn-ea"/>
        <a:cs typeface="+mn-cs"/>
      </a:defRPr>
    </a:lvl1pPr>
    <a:lvl2pPr marL="342900" algn="l" defTabSz="685800" rtl="0" eaLnBrk="1" latinLnBrk="0" hangingPunct="1">
      <a:defRPr sz="900" kern="1200">
        <a:solidFill>
          <a:schemeClr val="tx1"/>
        </a:solidFill>
        <a:latin typeface="+mn-lt"/>
        <a:ea typeface="+mn-ea"/>
        <a:cs typeface="+mn-cs"/>
      </a:defRPr>
    </a:lvl2pPr>
    <a:lvl3pPr marL="685800" algn="l" defTabSz="685800" rtl="0" eaLnBrk="1" latinLnBrk="0" hangingPunct="1">
      <a:defRPr sz="900" kern="1200">
        <a:solidFill>
          <a:schemeClr val="tx1"/>
        </a:solidFill>
        <a:latin typeface="+mn-lt"/>
        <a:ea typeface="+mn-ea"/>
        <a:cs typeface="+mn-cs"/>
      </a:defRPr>
    </a:lvl3pPr>
    <a:lvl4pPr marL="1028700" algn="l" defTabSz="685800" rtl="0" eaLnBrk="1" latinLnBrk="0" hangingPunct="1">
      <a:defRPr sz="900" kern="1200">
        <a:solidFill>
          <a:schemeClr val="tx1"/>
        </a:solidFill>
        <a:latin typeface="+mn-lt"/>
        <a:ea typeface="+mn-ea"/>
        <a:cs typeface="+mn-cs"/>
      </a:defRPr>
    </a:lvl4pPr>
    <a:lvl5pPr marL="1371600" algn="l" defTabSz="685800" rtl="0" eaLnBrk="1" latinLnBrk="0" hangingPunct="1">
      <a:defRPr sz="900" kern="1200">
        <a:solidFill>
          <a:schemeClr val="tx1"/>
        </a:solidFill>
        <a:latin typeface="+mn-lt"/>
        <a:ea typeface="+mn-ea"/>
        <a:cs typeface="+mn-cs"/>
      </a:defRPr>
    </a:lvl5pPr>
    <a:lvl6pPr marL="1714500" algn="l" defTabSz="685800" rtl="0" eaLnBrk="1" latinLnBrk="0" hangingPunct="1">
      <a:defRPr sz="900" kern="1200">
        <a:solidFill>
          <a:schemeClr val="tx1"/>
        </a:solidFill>
        <a:latin typeface="+mn-lt"/>
        <a:ea typeface="+mn-ea"/>
        <a:cs typeface="+mn-cs"/>
      </a:defRPr>
    </a:lvl6pPr>
    <a:lvl7pPr marL="2057400" algn="l" defTabSz="685800" rtl="0" eaLnBrk="1" latinLnBrk="0" hangingPunct="1">
      <a:defRPr sz="900" kern="1200">
        <a:solidFill>
          <a:schemeClr val="tx1"/>
        </a:solidFill>
        <a:latin typeface="+mn-lt"/>
        <a:ea typeface="+mn-ea"/>
        <a:cs typeface="+mn-cs"/>
      </a:defRPr>
    </a:lvl7pPr>
    <a:lvl8pPr marL="2400300" algn="l" defTabSz="685800" rtl="0" eaLnBrk="1" latinLnBrk="0" hangingPunct="1">
      <a:defRPr sz="900" kern="1200">
        <a:solidFill>
          <a:schemeClr val="tx1"/>
        </a:solidFill>
        <a:latin typeface="+mn-lt"/>
        <a:ea typeface="+mn-ea"/>
        <a:cs typeface="+mn-cs"/>
      </a:defRPr>
    </a:lvl8pPr>
    <a:lvl9pPr marL="2743200" algn="l" defTabSz="685800" rtl="0" eaLnBrk="1" latinLnBrk="0" hangingPunct="1">
      <a:defRPr sz="9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3" Type="http://schemas.openxmlformats.org/officeDocument/2006/relationships/hyperlink" Target="https://icehub.sharepoint.com/:v:/g/membership/marketing/docs/ES4oR2lF0WNNrCjcOJwDiJ4BMXKFAJSh7HuWI41iWUjSvA?e=vig32p" TargetMode="External"/><Relationship Id="rId2" Type="http://schemas.openxmlformats.org/officeDocument/2006/relationships/slide" Target="../slides/slide3.xml"/><Relationship Id="rId1" Type="http://schemas.openxmlformats.org/officeDocument/2006/relationships/notesMaster" Target="../notesMasters/notesMaster1.xml"/><Relationship Id="rId5" Type="http://schemas.openxmlformats.org/officeDocument/2006/relationships/hyperlink" Target="https://www.ice.org.uk/what-is-civil-engineering/meet-the-engineers" TargetMode="External"/><Relationship Id="rId4" Type="http://schemas.openxmlformats.org/officeDocument/2006/relationships/hyperlink" Target="https://www.ice.org.uk/what-is-civil-engineering/infrastructure-projects"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8" Type="http://schemas.openxmlformats.org/officeDocument/2006/relationships/hyperlink" Target="https://www.newcivilengineer.com/" TargetMode="External"/><Relationship Id="rId13" Type="http://schemas.openxmlformats.org/officeDocument/2006/relationships/hyperlink" Target="https://www.instagram.com/ice_universities/" TargetMode="External"/><Relationship Id="rId18" Type="http://schemas.openxmlformats.org/officeDocument/2006/relationships/hyperlink" Target="https://www.ice.org.uk/get-involved/awards-and-grants/quest-scholarships" TargetMode="External"/><Relationship Id="rId3" Type="http://schemas.openxmlformats.org/officeDocument/2006/relationships/hyperlink" Target="https://www.ice.org.uk/careers-learning/develop-your-career/membership-guidance" TargetMode="External"/><Relationship Id="rId7" Type="http://schemas.openxmlformats.org/officeDocument/2006/relationships/hyperlink" Target="https://www.ice.org.uk/engineering-resources/our-services/ice-library-and-archives" TargetMode="External"/><Relationship Id="rId12" Type="http://schemas.openxmlformats.org/officeDocument/2006/relationships/hyperlink" Target="https://www.ice.org.uk/about-us/what-we-do/ice-near-you" TargetMode="External"/><Relationship Id="rId17" Type="http://schemas.openxmlformats.org/officeDocument/2006/relationships/hyperlink" Target="https://www.icebenfund.com/our-services/wellbeing-support/online-wellbeing-resources/" TargetMode="External"/><Relationship Id="rId2" Type="http://schemas.openxmlformats.org/officeDocument/2006/relationships/slide" Target="../slides/slide5.xml"/><Relationship Id="rId16" Type="http://schemas.openxmlformats.org/officeDocument/2006/relationships/hyperlink" Target="https://www.icebenfund.com/our-services/wellbeing-support/helpline/" TargetMode="External"/><Relationship Id="rId1" Type="http://schemas.openxmlformats.org/officeDocument/2006/relationships/notesMaster" Target="../notesMasters/notesMaster1.xml"/><Relationship Id="rId6" Type="http://schemas.openxmlformats.org/officeDocument/2006/relationships/hyperlink" Target="https://www.ice.org.uk/engineering-resources/knowledge-programmes/ice-knowledge-hub" TargetMode="External"/><Relationship Id="rId11" Type="http://schemas.openxmlformats.org/officeDocument/2006/relationships/hyperlink" Target="https://www.ice.org.uk/events/conferences" TargetMode="External"/><Relationship Id="rId5" Type="http://schemas.openxmlformats.org/officeDocument/2006/relationships/hyperlink" Target="https://www.ice.org.uk/news-insight/news-and-blogs/latest-news/news/careersguide" TargetMode="External"/><Relationship Id="rId15" Type="http://schemas.openxmlformats.org/officeDocument/2006/relationships/hyperlink" Target="https://www.ice.org.uk/about-us/what-we-do/volunteering-with-ice/inspire-the-next-generation" TargetMode="External"/><Relationship Id="rId10" Type="http://schemas.openxmlformats.org/officeDocument/2006/relationships/hyperlink" Target="https://www.ice.org.uk/events/lectures" TargetMode="External"/><Relationship Id="rId19" Type="http://schemas.openxmlformats.org/officeDocument/2006/relationships/hyperlink" Target="https://www.ice.org.uk/my-ice/ice-rewards" TargetMode="External"/><Relationship Id="rId4" Type="http://schemas.openxmlformats.org/officeDocument/2006/relationships/hyperlink" Target="https://www.ice.org.uk/download-centre/attribute-achievement-form-students" TargetMode="External"/><Relationship Id="rId9" Type="http://schemas.openxmlformats.org/officeDocument/2006/relationships/hyperlink" Target="https://www.icevirtuallibrary.com/toc/jcien/current" TargetMode="External"/><Relationship Id="rId14" Type="http://schemas.openxmlformats.org/officeDocument/2006/relationships/hyperlink" Target="https://www.ice.org.uk/careers-learning/develop-your-career/advice-for-graduate-engineers/early-careers-network" TargetMode="External"/></Relationships>
</file>

<file path=ppt/notesSlides/_rels/notesSlide6.xml.rels><?xml version="1.0" encoding="UTF-8" standalone="yes"?>
<Relationships xmlns="http://schemas.openxmlformats.org/package/2006/relationships"><Relationship Id="rId3" Type="http://schemas.openxmlformats.org/officeDocument/2006/relationships/hyperlink" Target="https://www.youtube.com/watch?v=a_vkBuu00X4" TargetMode="External"/><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www.theengineer.co.uk/tag/the-engineer-salary-survey-2025"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dirty="0">
                <a:latin typeface="Noto Sans" panose="020B0502040504020204" pitchFamily="34" charset="0"/>
                <a:ea typeface="Noto Sans" panose="020B0502040504020204" pitchFamily="34" charset="0"/>
                <a:cs typeface="Noto Sans" panose="020B0502040504020204" pitchFamily="34" charset="0"/>
              </a:rPr>
              <a:t>This slide is hidden, info for presenter only.</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US" sz="900"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1</a:t>
            </a:fld>
            <a:endParaRPr lang="en-US"/>
          </a:p>
        </p:txBody>
      </p:sp>
    </p:spTree>
    <p:extLst>
      <p:ext uri="{BB962C8B-B14F-4D97-AF65-F5344CB8AC3E}">
        <p14:creationId xmlns:p14="http://schemas.microsoft.com/office/powerpoint/2010/main" val="158160514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b="1" dirty="0">
                <a:latin typeface="Noto Sans" panose="020B0502040504020204" pitchFamily="34" charset="0"/>
                <a:ea typeface="Noto Sans" panose="020B0502040504020204" pitchFamily="34" charset="0"/>
                <a:cs typeface="Noto Sans" panose="020B0502040504020204" pitchFamily="34" charset="0"/>
              </a:rPr>
              <a:t>INTRO SLIDE</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*NOTE TO PRESENTER: Update presenter name on slide*</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Speaker notes are included throughout as a guide. Bring these to life by sharing recent or local examples, examples from your experience or other ICE Member stories.</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Introduction</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Tell people what you will cover in your presentation: </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What civil engineers do</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Why it’s such a great career choice</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The benefits that ICE student membership can provide, including how it can benefit you in the short term and in the long term with your career</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b="1"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2</a:t>
            </a:fld>
            <a:endParaRPr lang="en-US"/>
          </a:p>
        </p:txBody>
      </p:sp>
    </p:spTree>
    <p:extLst>
      <p:ext uri="{BB962C8B-B14F-4D97-AF65-F5344CB8AC3E}">
        <p14:creationId xmlns:p14="http://schemas.microsoft.com/office/powerpoint/2010/main" val="17625953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b="1" dirty="0">
                <a:latin typeface="Noto Sans" panose="020B0502040504020204" pitchFamily="34" charset="0"/>
                <a:ea typeface="Noto Sans" panose="020B0502040504020204" pitchFamily="34" charset="0"/>
                <a:cs typeface="Noto Sans" panose="020B0502040504020204" pitchFamily="34" charset="0"/>
              </a:rPr>
              <a:t>TOPIC: CIVIL ENGINEERING CAREERS</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Congratulations, as a civil engineering student, you have chosen to embark on an exceptionally rewarding career path.</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Benefits of a career in civil engineering.</a:t>
            </a:r>
            <a:r>
              <a:rPr lang="en-GB" sz="900" dirty="0">
                <a:latin typeface="Noto Sans" panose="020B0502040504020204" pitchFamily="34" charset="0"/>
                <a:ea typeface="Noto Sans" panose="020B0502040504020204" pitchFamily="34" charset="0"/>
                <a:cs typeface="Noto Sans" panose="020B0502040504020204" pitchFamily="34" charset="0"/>
              </a:rPr>
              <a:t> </a:t>
            </a:r>
          </a:p>
          <a:p>
            <a:r>
              <a:rPr lang="en-GB" sz="900" dirty="0">
                <a:latin typeface="Noto Sans" panose="020B0502040504020204" pitchFamily="34" charset="0"/>
                <a:ea typeface="Noto Sans" panose="020B0502040504020204" pitchFamily="34" charset="0"/>
                <a:cs typeface="Noto Sans" panose="020B0502040504020204" pitchFamily="34" charset="0"/>
              </a:rPr>
              <a:t>Share examples to illustrate these points:</a:t>
            </a:r>
          </a:p>
          <a:p>
            <a:pPr marL="170815" indent="-170815">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Incredible variety – of roles (on site, off-site), sectors (broad range, flexible career opportunities)</a:t>
            </a:r>
          </a:p>
          <a:p>
            <a:pPr marL="170815" indent="-170815">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Exciting projects – share recent, local or other relevant examples</a:t>
            </a:r>
          </a:p>
          <a:p>
            <a:pPr marL="170815" indent="-170815">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Global career – lots of opportunities to work on projects around the world</a:t>
            </a:r>
          </a:p>
          <a:p>
            <a:pPr marL="170815" indent="-170815">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Status – qualified engineers have a high status, similar to doctors and lawyers</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Rewarding career – the work you do as a civil engineer will transform lives</a:t>
            </a:r>
            <a:r>
              <a:rPr lang="en-GB" sz="900" dirty="0">
                <a:latin typeface="Noto Sans" panose="020B0502040504020204" pitchFamily="34" charset="0"/>
                <a:ea typeface="Noto Sans" panose="020B0502040504020204" pitchFamily="34" charset="0"/>
                <a:cs typeface="Noto Sans" panose="020B0502040504020204" pitchFamily="34" charset="0"/>
              </a:rPr>
              <a:t>:</a:t>
            </a:r>
          </a:p>
          <a:p>
            <a:pPr marL="285115" lvl="0" indent="-170815">
              <a:buChar char="•"/>
            </a:pPr>
            <a:r>
              <a:rPr lang="en-GB" sz="900" dirty="0">
                <a:latin typeface="Noto Sans" panose="020B0502040504020204" pitchFamily="34" charset="0"/>
                <a:ea typeface="Noto Sans" panose="020B0502040504020204" pitchFamily="34" charset="0"/>
                <a:cs typeface="Noto Sans" panose="020B0502040504020204" pitchFamily="34" charset="0"/>
              </a:rPr>
              <a:t>Improve lives – clean water, sanitation</a:t>
            </a:r>
          </a:p>
          <a:p>
            <a:pPr marL="285115" lvl="0" indent="-170815">
              <a:buChar char="•"/>
            </a:pPr>
            <a:r>
              <a:rPr lang="en-GB" sz="900" dirty="0">
                <a:latin typeface="Noto Sans" panose="020B0502040504020204" pitchFamily="34" charset="0"/>
                <a:ea typeface="Noto Sans" panose="020B0502040504020204" pitchFamily="34" charset="0"/>
                <a:cs typeface="Noto Sans" panose="020B0502040504020204" pitchFamily="34" charset="0"/>
              </a:rPr>
              <a:t>Connect people – transport infrastructure, comms</a:t>
            </a:r>
          </a:p>
          <a:p>
            <a:pPr marL="285115" lvl="0" indent="-170815">
              <a:buChar char="•"/>
            </a:pPr>
            <a:r>
              <a:rPr lang="en-GB" sz="900" dirty="0">
                <a:latin typeface="Noto Sans" panose="020B0502040504020204" pitchFamily="34" charset="0"/>
                <a:ea typeface="Noto Sans" panose="020B0502040504020204" pitchFamily="34" charset="0"/>
                <a:cs typeface="Noto Sans" panose="020B0502040504020204" pitchFamily="34" charset="0"/>
              </a:rPr>
              <a:t>Protect society – flood defence, renewable energy and other solutions to mitigate the effects of climate change</a:t>
            </a:r>
          </a:p>
          <a:p>
            <a:pPr marL="285115" lvl="0" indent="-170815">
              <a:buChar char="•"/>
            </a:pPr>
            <a:r>
              <a:rPr lang="en-GB" sz="900" dirty="0">
                <a:latin typeface="Noto Sans" panose="020B0502040504020204" pitchFamily="34" charset="0"/>
                <a:ea typeface="Noto Sans" panose="020B0502040504020204" pitchFamily="34" charset="0"/>
                <a:cs typeface="Noto Sans" panose="020B0502040504020204" pitchFamily="34" charset="0"/>
              </a:rPr>
              <a:t>A chance to really make a difference</a:t>
            </a:r>
          </a:p>
          <a:p>
            <a:pPr marL="285115" lvl="0" indent="-170815">
              <a:buChar char="•"/>
            </a:pPr>
            <a:r>
              <a:rPr lang="en-GB" sz="900" dirty="0">
                <a:latin typeface="Noto Sans" panose="020B0502040504020204" pitchFamily="34" charset="0"/>
                <a:ea typeface="Noto Sans" panose="020B0502040504020204" pitchFamily="34" charset="0"/>
                <a:cs typeface="Noto Sans" panose="020B0502040504020204" pitchFamily="34" charset="0"/>
              </a:rPr>
              <a:t>Job satisfaction – civil engineers regularly feature in polls of the top happiest jobs!</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If you have more time, you could also share this careers video (download from </a:t>
            </a:r>
            <a:r>
              <a:rPr lang="en-GB" sz="900" b="1" dirty="0" err="1">
                <a:latin typeface="Noto Sans" panose="020B0502040504020204" pitchFamily="34" charset="0"/>
                <a:ea typeface="Noto Sans" panose="020B0502040504020204" pitchFamily="34" charset="0"/>
                <a:cs typeface="Noto Sans" panose="020B0502040504020204" pitchFamily="34" charset="0"/>
              </a:rPr>
              <a:t>sharepoint</a:t>
            </a:r>
            <a:r>
              <a:rPr lang="en-GB" sz="900" b="1" dirty="0">
                <a:latin typeface="Noto Sans" panose="020B0502040504020204" pitchFamily="34" charset="0"/>
                <a:ea typeface="Noto Sans" panose="020B0502040504020204" pitchFamily="34" charset="0"/>
                <a:cs typeface="Noto Sans" panose="020B0502040504020204" pitchFamily="34" charset="0"/>
              </a:rPr>
              <a:t> in advance of presentation and save locally)</a:t>
            </a:r>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hlinkClick r:id="rId3"/>
              </a:rPr>
              <a:t>https://icehub.sharepoint.com/:v:/g/membership/marketing/docs/ES4oR2lF0WNNrCjcOJwDiJ4BMXKFAJSh7HuWI41iWUjSvA?e=vig32p</a:t>
            </a:r>
            <a:endParaRPr lang="en-GB"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Or show some of the examples of civil engineering projects and people from our website:</a:t>
            </a:r>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a:ea typeface="Noto Sans"/>
                <a:cs typeface="Noto Sans"/>
              </a:rPr>
              <a:t>Projects - </a:t>
            </a:r>
            <a:r>
              <a:rPr lang="en-GB" dirty="0">
                <a:latin typeface="Noto Sans"/>
                <a:ea typeface="Noto Sans"/>
                <a:cs typeface="Noto Sans"/>
                <a:hlinkClick r:id="rId4"/>
              </a:rPr>
              <a:t>https://www.ice.org.uk/what-is-civil-engineering/infrastructure-projects</a:t>
            </a:r>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a:latin typeface="Noto Sans"/>
                <a:ea typeface="Noto Sans"/>
                <a:cs typeface="Noto Sans"/>
              </a:rPr>
              <a:t>People - </a:t>
            </a:r>
            <a:r>
              <a:rPr lang="en-GB" sz="900" dirty="0">
                <a:latin typeface="Noto Sans"/>
                <a:ea typeface="Noto Sans"/>
                <a:cs typeface="Noto Sans"/>
                <a:hlinkClick r:id="rId5"/>
              </a:rPr>
              <a:t>https://www.ice.org.uk/what-is-civil-engineering/</a:t>
            </a:r>
            <a:r>
              <a:rPr lang="en-GB" dirty="0">
                <a:latin typeface="Noto Sans"/>
                <a:ea typeface="Noto Sans"/>
                <a:cs typeface="Noto Sans"/>
                <a:hlinkClick r:id="rId5"/>
              </a:rPr>
              <a:t>meet-the-engineers</a:t>
            </a:r>
            <a:endParaRPr lang="en-GB"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*NOTE TO PRESENTER: image top left of slide is the 7 miles bridge in Florida Keys*</a:t>
            </a:r>
          </a:p>
          <a:p>
            <a:endParaRPr lang="en-US" sz="900"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3</a:t>
            </a:fld>
            <a:endParaRPr lang="en-US"/>
          </a:p>
        </p:txBody>
      </p:sp>
    </p:spTree>
    <p:extLst>
      <p:ext uri="{BB962C8B-B14F-4D97-AF65-F5344CB8AC3E}">
        <p14:creationId xmlns:p14="http://schemas.microsoft.com/office/powerpoint/2010/main" val="7672064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27A06C-AA56-320B-EEBC-63163E3119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F3AB197-9110-AB82-B61C-657229C0D0A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4BB863-3167-6288-54C4-CC17A132A90C}"/>
              </a:ext>
            </a:extLst>
          </p:cNvPr>
          <p:cNvSpPr>
            <a:spLocks noGrp="1"/>
          </p:cNvSpPr>
          <p:nvPr>
            <p:ph type="body" idx="1"/>
          </p:nvPr>
        </p:nvSpPr>
        <p:spPr/>
        <p:txBody>
          <a:bodyPr/>
          <a:lstStyle/>
          <a:p>
            <a:r>
              <a:rPr lang="en-US" sz="900" b="1" dirty="0">
                <a:latin typeface="Noto Sans" panose="020B0502040504020204" pitchFamily="34" charset="0"/>
                <a:ea typeface="Noto Sans" panose="020B0502040504020204" pitchFamily="34" charset="0"/>
                <a:cs typeface="Noto Sans" panose="020B0502040504020204" pitchFamily="34" charset="0"/>
              </a:rPr>
              <a:t>TOPIC: INTRODUCING ICE / PROFESSIONAL BODIES</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1" dirty="0">
                <a:latin typeface="Noto Sans" panose="020B0502040504020204" pitchFamily="34" charset="0"/>
                <a:ea typeface="Noto Sans" panose="020B0502040504020204" pitchFamily="34" charset="0"/>
                <a:cs typeface="Noto Sans" panose="020B0502040504020204" pitchFamily="34" charset="0"/>
              </a:rPr>
              <a:t>Professional bodies</a:t>
            </a:r>
            <a:r>
              <a:rPr lang="en-US" sz="900" dirty="0">
                <a:latin typeface="Noto Sans" panose="020B0502040504020204" pitchFamily="34" charset="0"/>
                <a:ea typeface="Noto Sans" panose="020B0502040504020204" pitchFamily="34" charset="0"/>
                <a:cs typeface="Noto Sans" panose="020B0502040504020204" pitchFamily="34" charset="0"/>
              </a:rPr>
              <a:t> provide membership and career support to people working in specific industries.</a:t>
            </a: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dirty="0">
                <a:latin typeface="Noto Sans" panose="020B0502040504020204" pitchFamily="34" charset="0"/>
                <a:ea typeface="Noto Sans" panose="020B0502040504020204" pitchFamily="34" charset="0"/>
                <a:cs typeface="Noto Sans" panose="020B0502040504020204" pitchFamily="34" charset="0"/>
              </a:rPr>
              <a:t>They deliver professional qualifications, learning and development, networking, set industry standards, represent a specific sector’s interests and promote ethical and best practices.</a:t>
            </a:r>
            <a:endParaRPr lang="en-GB"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0" dirty="0">
                <a:latin typeface="Noto Sans" panose="020B0502040504020204" pitchFamily="34" charset="0"/>
                <a:ea typeface="Noto Sans" panose="020B0502040504020204" pitchFamily="34" charset="0"/>
                <a:cs typeface="Noto Sans" panose="020B0502040504020204" pitchFamily="34" charset="0"/>
              </a:rPr>
              <a:t>With over 200 years at the forefront of industry, the ICE has empowered thousands of civil engineers to reach their highest potential.</a:t>
            </a:r>
          </a:p>
          <a:p>
            <a:r>
              <a:rPr lang="en-GB" sz="900" dirty="0">
                <a:latin typeface="Noto Sans" panose="020B0502040504020204" pitchFamily="34" charset="0"/>
                <a:ea typeface="Noto Sans" panose="020B0502040504020204" pitchFamily="34" charset="0"/>
                <a:cs typeface="Noto Sans" panose="020B0502040504020204" pitchFamily="34" charset="0"/>
              </a:rPr>
              <a:t>We will do the same for you</a:t>
            </a:r>
            <a:r>
              <a:rPr lang="en-GB" sz="900" b="0" i="0" dirty="0">
                <a:solidFill>
                  <a:srgbClr val="424242"/>
                </a:solidFill>
                <a:effectLst/>
                <a:latin typeface="Noto Sans" panose="020B0502040504020204" pitchFamily="34" charset="0"/>
                <a:ea typeface="Noto Sans" panose="020B0502040504020204" pitchFamily="34" charset="0"/>
                <a:cs typeface="Noto Sans" panose="020B0502040504020204" pitchFamily="34" charset="0"/>
              </a:rPr>
              <a:t>.</a:t>
            </a:r>
            <a:endParaRPr lang="en-US" sz="900" b="0" i="0" dirty="0">
              <a:solidFill>
                <a:srgbClr val="424242"/>
              </a:solidFill>
              <a:effectLst/>
              <a:latin typeface="Noto Sans" panose="020B0502040504020204" pitchFamily="34" charset="0"/>
              <a:ea typeface="Noto Sans" panose="020B0502040504020204" pitchFamily="34" charset="0"/>
              <a:cs typeface="Noto Sans" panose="020B0502040504020204" pitchFamily="34" charset="0"/>
            </a:endParaRPr>
          </a:p>
          <a:p>
            <a:endParaRPr lang="en-US" sz="900" b="0" i="0" dirty="0">
              <a:solidFill>
                <a:srgbClr val="424242"/>
              </a:solidFill>
              <a:effectLst/>
              <a:latin typeface="Noto Sans" panose="020B0502040504020204" pitchFamily="34" charset="0"/>
              <a:ea typeface="Noto Sans" panose="020B0502040504020204" pitchFamily="34" charset="0"/>
              <a:cs typeface="Noto Sans" panose="020B0502040504020204" pitchFamily="34" charset="0"/>
            </a:endParaRPr>
          </a:p>
          <a:p>
            <a:endParaRPr lang="en-US" sz="900" b="0"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F6D4E2CC-83D2-E7F2-5A0B-5817F5F4A970}"/>
              </a:ext>
            </a:extLst>
          </p:cNvPr>
          <p:cNvSpPr>
            <a:spLocks noGrp="1"/>
          </p:cNvSpPr>
          <p:nvPr>
            <p:ph type="sldNum" sz="quarter" idx="5"/>
          </p:nvPr>
        </p:nvSpPr>
        <p:spPr/>
        <p:txBody>
          <a:bodyPr/>
          <a:lstStyle/>
          <a:p>
            <a:fld id="{8A36CAF4-5E87-4E49-B717-EB01CD9B11B1}" type="slidenum">
              <a:rPr lang="en-US" smtClean="0"/>
              <a:t>4</a:t>
            </a:fld>
            <a:endParaRPr lang="en-US"/>
          </a:p>
        </p:txBody>
      </p:sp>
    </p:spTree>
    <p:extLst>
      <p:ext uri="{BB962C8B-B14F-4D97-AF65-F5344CB8AC3E}">
        <p14:creationId xmlns:p14="http://schemas.microsoft.com/office/powerpoint/2010/main" val="25634770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81909C-E838-8EF3-41FB-24C5476CE3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AD047A7-B59B-DF86-41C7-6948143D77C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0CBA669-420E-2403-646D-B760BB067BD7}"/>
              </a:ext>
            </a:extLst>
          </p:cNvPr>
          <p:cNvSpPr>
            <a:spLocks noGrp="1"/>
          </p:cNvSpPr>
          <p:nvPr>
            <p:ph type="body" idx="1"/>
          </p:nvPr>
        </p:nvSpPr>
        <p:spPr/>
        <p:txBody>
          <a:bodyPr/>
          <a:lstStyle/>
          <a:p>
            <a:r>
              <a:rPr lang="en-GB" sz="900" b="1" dirty="0">
                <a:latin typeface="Noto Sans" panose="020B0502040504020204" pitchFamily="34" charset="0"/>
                <a:ea typeface="Noto Sans" panose="020B0502040504020204" pitchFamily="34" charset="0"/>
                <a:cs typeface="Noto Sans" panose="020B0502040504020204" pitchFamily="34" charset="0"/>
              </a:rPr>
              <a:t>TOPIC: WHY ICE / HOW ICE CAN SUPPORT YOU</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US" sz="900" dirty="0">
                <a:latin typeface="Noto Sans" panose="020B0502040504020204" pitchFamily="34" charset="0"/>
                <a:ea typeface="Noto Sans" panose="020B0502040504020204" pitchFamily="34" charset="0"/>
                <a:cs typeface="Noto Sans" panose="020B0502040504020204" pitchFamily="34" charset="0"/>
              </a:rPr>
              <a:t>The ICE is your professional partner.</a:t>
            </a:r>
          </a:p>
          <a:p>
            <a:r>
              <a:rPr lang="en-US" sz="900" dirty="0">
                <a:latin typeface="Noto Sans" panose="020B0502040504020204" pitchFamily="34" charset="0"/>
                <a:ea typeface="Noto Sans" panose="020B0502040504020204" pitchFamily="34" charset="0"/>
                <a:cs typeface="Noto Sans" panose="020B0502040504020204" pitchFamily="34" charset="0"/>
              </a:rPr>
              <a:t>With our guidance and support you will build a successful and rewarding career.</a:t>
            </a:r>
          </a:p>
          <a:p>
            <a:endParaRPr lang="en-US" sz="900" dirty="0">
              <a:latin typeface="Noto Sans" panose="020B0502040504020204" pitchFamily="34" charset="0"/>
              <a:ea typeface="Noto Sans" panose="020B0502040504020204" pitchFamily="34" charset="0"/>
              <a:cs typeface="Noto Sans" panose="020B0502040504020204" pitchFamily="34" charset="0"/>
            </a:endParaRPr>
          </a:p>
          <a:p>
            <a:r>
              <a:rPr lang="en-US" sz="900" dirty="0">
                <a:latin typeface="Noto Sans" panose="020B0502040504020204" pitchFamily="34" charset="0"/>
                <a:ea typeface="Noto Sans" panose="020B0502040504020204" pitchFamily="34" charset="0"/>
                <a:cs typeface="Noto Sans" panose="020B0502040504020204" pitchFamily="34" charset="0"/>
              </a:rPr>
              <a:t>*</a:t>
            </a:r>
            <a:r>
              <a:rPr lang="en-GB" sz="900" dirty="0">
                <a:latin typeface="Noto Sans" panose="020B0502040504020204" pitchFamily="34" charset="0"/>
                <a:ea typeface="Noto Sans" panose="020B0502040504020204" pitchFamily="34" charset="0"/>
                <a:cs typeface="Noto Sans" panose="020B0502040504020204" pitchFamily="34" charset="0"/>
              </a:rPr>
              <a:t>NOTE TO PRESENTER: </a:t>
            </a:r>
            <a:r>
              <a:rPr lang="en-US" sz="900" b="0" i="0" dirty="0">
                <a:solidFill>
                  <a:srgbClr val="424242"/>
                </a:solidFill>
                <a:effectLst/>
                <a:latin typeface="Noto Sans" panose="020B0502040504020204" pitchFamily="34" charset="0"/>
                <a:ea typeface="Noto Sans" panose="020B0502040504020204" pitchFamily="34" charset="0"/>
                <a:cs typeface="Noto Sans" panose="020B0502040504020204" pitchFamily="34" charset="0"/>
              </a:rPr>
              <a:t>the list below explains the benefits shown on the slide in more detail.</a:t>
            </a:r>
            <a:endParaRPr lang="en-US" sz="900" b="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Benefits of being a member of ICE</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0" indent="0">
              <a:buFont typeface="Arial,Sans-Serif"/>
              <a:buNone/>
            </a:pP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 typeface="Arial,Sans-Serif"/>
              <a:buNone/>
              <a:tabLst/>
              <a:defRPr/>
            </a:pPr>
            <a:r>
              <a:rPr lang="en-GB" sz="900" b="1" dirty="0">
                <a:latin typeface="Noto Sans" panose="020B0502040504020204" pitchFamily="34" charset="0"/>
                <a:ea typeface="Noto Sans" panose="020B0502040504020204" pitchFamily="34" charset="0"/>
                <a:cs typeface="Noto Sans" panose="020B0502040504020204" pitchFamily="34" charset="0"/>
              </a:rPr>
              <a:t>Professional growth. </a:t>
            </a:r>
            <a:r>
              <a:rPr lang="en-GB" sz="900" dirty="0">
                <a:latin typeface="Noto Sans" panose="020B0502040504020204" pitchFamily="34" charset="0"/>
                <a:ea typeface="Noto Sans" panose="020B0502040504020204" pitchFamily="34" charset="0"/>
                <a:cs typeface="Noto Sans" panose="020B0502040504020204" pitchFamily="34" charset="0"/>
              </a:rPr>
              <a:t>ICE will support you towards pursuing a professional qualification, with an estimated £7,000 annual premium for professionally qualified engineers. Our dedicated team of membership experts are on hand to guide and support you, backed up by a wealth of </a:t>
            </a:r>
            <a:r>
              <a:rPr lang="en-GB" sz="900" dirty="0">
                <a:latin typeface="Noto Sans" panose="020B0502040504020204" pitchFamily="34" charset="0"/>
                <a:ea typeface="Noto Sans" panose="020B0502040504020204" pitchFamily="34" charset="0"/>
                <a:cs typeface="Noto Sans" panose="020B0502040504020204" pitchFamily="34" charset="0"/>
                <a:hlinkClick r:id="rId3"/>
              </a:rPr>
              <a:t>online resources</a:t>
            </a:r>
            <a:r>
              <a:rPr lang="en-GB" sz="900" dirty="0">
                <a:latin typeface="Noto Sans" panose="020B0502040504020204" pitchFamily="34" charset="0"/>
                <a:ea typeface="Noto Sans" panose="020B0502040504020204" pitchFamily="34" charset="0"/>
                <a:cs typeface="Noto Sans" panose="020B0502040504020204" pitchFamily="34" charset="0"/>
              </a:rPr>
              <a:t>. Document your progress towards professional qualification with our </a:t>
            </a:r>
            <a:r>
              <a:rPr lang="en-GB" sz="900" dirty="0">
                <a:latin typeface="Noto Sans" panose="020B0502040504020204" pitchFamily="34" charset="0"/>
                <a:ea typeface="Noto Sans" panose="020B0502040504020204" pitchFamily="34" charset="0"/>
                <a:cs typeface="Noto Sans" panose="020B0502040504020204" pitchFamily="34" charset="0"/>
                <a:hlinkClick r:id="rId4"/>
              </a:rPr>
              <a:t>attribute achievement form</a:t>
            </a:r>
            <a:r>
              <a:rPr lang="en-GB" sz="900" dirty="0">
                <a:latin typeface="Noto Sans" panose="020B0502040504020204" pitchFamily="34" charset="0"/>
                <a:ea typeface="Noto Sans" panose="020B0502040504020204" pitchFamily="34" charset="0"/>
                <a:cs typeface="Noto Sans" panose="020B0502040504020204" pitchFamily="34" charset="0"/>
              </a:rPr>
              <a:t>.</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pPr marL="0" indent="0">
              <a:buFont typeface="Symbol,Sans-Serif"/>
              <a:buNone/>
            </a:pPr>
            <a:r>
              <a:rPr lang="en-GB" sz="900" b="1" dirty="0">
                <a:latin typeface="Noto Sans" panose="020B0502040504020204" pitchFamily="34" charset="0"/>
                <a:ea typeface="Noto Sans" panose="020B0502040504020204" pitchFamily="34" charset="0"/>
                <a:cs typeface="Noto Sans" panose="020B0502040504020204" pitchFamily="34" charset="0"/>
              </a:rPr>
              <a:t>Career development. </a:t>
            </a:r>
            <a:r>
              <a:rPr lang="en-GB" sz="900" dirty="0">
                <a:latin typeface="Noto Sans" panose="020B0502040504020204" pitchFamily="34" charset="0"/>
                <a:ea typeface="Noto Sans" panose="020B0502040504020204" pitchFamily="34" charset="0"/>
                <a:cs typeface="Noto Sans" panose="020B0502040504020204" pitchFamily="34" charset="0"/>
              </a:rPr>
              <a:t>As the leading professional membership body for civil and infrastructure engineers, ICE has everything you need to kickstart a successful career journey. Delve into </a:t>
            </a:r>
            <a:r>
              <a:rPr lang="en-GB" sz="900" dirty="0">
                <a:latin typeface="Noto Sans" panose="020B0502040504020204" pitchFamily="34" charset="0"/>
                <a:ea typeface="Noto Sans" panose="020B0502040504020204" pitchFamily="34" charset="0"/>
                <a:cs typeface="Noto Sans" panose="020B0502040504020204" pitchFamily="34" charset="0"/>
                <a:hlinkClick r:id="rId5"/>
              </a:rPr>
              <a:t>ICE’s career guide</a:t>
            </a:r>
            <a:r>
              <a:rPr lang="en-GB" sz="900" dirty="0">
                <a:latin typeface="Noto Sans" panose="020B0502040504020204" pitchFamily="34" charset="0"/>
                <a:ea typeface="Noto Sans" panose="020B0502040504020204" pitchFamily="34" charset="0"/>
                <a:cs typeface="Noto Sans" panose="020B0502040504020204" pitchFamily="34" charset="0"/>
              </a:rPr>
              <a:t> and join our regular careers talks to better understand the career options available to you, gaining insights into earning potential and pathways to professional qualifications.</a:t>
            </a:r>
            <a:br>
              <a:rPr lang="en-GB" sz="900" dirty="0">
                <a:latin typeface="Noto Sans" panose="020B0502040504020204" pitchFamily="34" charset="0"/>
                <a:ea typeface="Noto Sans" panose="020B0502040504020204" pitchFamily="34" charset="0"/>
                <a:cs typeface="Noto Sans" panose="020B0502040504020204" pitchFamily="34" charset="0"/>
              </a:rPr>
            </a:br>
            <a:r>
              <a:rPr lang="en-GB" sz="900" dirty="0">
                <a:latin typeface="Noto Sans" panose="020B0502040504020204" pitchFamily="34" charset="0"/>
                <a:ea typeface="Noto Sans" panose="020B0502040504020204" pitchFamily="34" charset="0"/>
                <a:cs typeface="Noto Sans" panose="020B0502040504020204" pitchFamily="34" charset="0"/>
              </a:rPr>
              <a:t>  </a:t>
            </a:r>
            <a:br>
              <a:rPr lang="en-GB" sz="900" dirty="0">
                <a:latin typeface="Noto Sans" panose="020B0502040504020204" pitchFamily="34" charset="0"/>
                <a:ea typeface="Noto Sans" panose="020B0502040504020204" pitchFamily="34" charset="0"/>
                <a:cs typeface="Noto Sans" panose="020B0502040504020204" pitchFamily="34" charset="0"/>
              </a:rPr>
            </a:br>
            <a:r>
              <a:rPr lang="en-GB" sz="900" dirty="0">
                <a:latin typeface="Noto Sans" panose="020B0502040504020204" pitchFamily="34" charset="0"/>
                <a:ea typeface="Noto Sans" panose="020B0502040504020204" pitchFamily="34" charset="0"/>
                <a:cs typeface="Noto Sans" panose="020B0502040504020204" pitchFamily="34" charset="0"/>
              </a:rPr>
              <a:t>QUEST Kenneth Watson Travel Award: up to £1,000 for individuals and £3,000 for groups to fund a trip to help you develop your civil engineering knowledge and experience. Student prize £250 (final year).</a:t>
            </a:r>
            <a:br>
              <a:rPr lang="en-GB" sz="900" dirty="0">
                <a:latin typeface="Noto Sans" panose="020B0502040504020204" pitchFamily="34" charset="0"/>
                <a:ea typeface="Noto Sans" panose="020B0502040504020204" pitchFamily="34" charset="0"/>
                <a:cs typeface="Noto Sans" panose="020B0502040504020204" pitchFamily="34" charset="0"/>
              </a:rPr>
            </a:br>
            <a:endParaRPr lang="en-GB" sz="900" dirty="0">
              <a:latin typeface="Noto Sans" panose="020B0502040504020204" pitchFamily="34" charset="0"/>
              <a:ea typeface="Noto Sans" panose="020B0502040504020204" pitchFamily="34" charset="0"/>
              <a:cs typeface="Noto Sans" panose="020B0502040504020204" pitchFamily="34" charset="0"/>
            </a:endParaRPr>
          </a:p>
          <a:p>
            <a:pPr marL="0" indent="0">
              <a:buFont typeface="Symbol,Sans-Serif"/>
              <a:buNone/>
            </a:pPr>
            <a:r>
              <a:rPr lang="en-GB" sz="900" b="1" dirty="0">
                <a:latin typeface="Noto Sans"/>
                <a:ea typeface="Noto Sans"/>
                <a:cs typeface="Noto Sans"/>
              </a:rPr>
              <a:t>Lifelong learning. </a:t>
            </a:r>
            <a:r>
              <a:rPr lang="en-GB" sz="900" dirty="0">
                <a:latin typeface="Noto Sans"/>
                <a:ea typeface="Noto Sans"/>
                <a:cs typeface="Noto Sans"/>
              </a:rPr>
              <a:t>Enhance your learning experience through our user-friendly </a:t>
            </a:r>
            <a:r>
              <a:rPr lang="en-GB" sz="900" dirty="0">
                <a:latin typeface="Noto Sans"/>
                <a:ea typeface="Noto Sans"/>
                <a:cs typeface="Noto Sans"/>
                <a:hlinkClick r:id="rId6"/>
              </a:rPr>
              <a:t>Knowledge Hub</a:t>
            </a:r>
            <a:r>
              <a:rPr lang="en-GB" sz="900" u="sng" dirty="0">
                <a:latin typeface="Noto Sans"/>
                <a:ea typeface="Noto Sans"/>
                <a:cs typeface="Noto Sans"/>
              </a:rPr>
              <a:t>, </a:t>
            </a:r>
            <a:r>
              <a:rPr lang="en-GB" sz="900" dirty="0">
                <a:latin typeface="Noto Sans"/>
                <a:ea typeface="Noto Sans"/>
                <a:cs typeface="Noto Sans"/>
              </a:rPr>
              <a:t>containing tailored CPD content. Explore ICE’s </a:t>
            </a:r>
            <a:r>
              <a:rPr lang="en-GB" sz="900" dirty="0">
                <a:latin typeface="Noto Sans"/>
                <a:ea typeface="Noto Sans"/>
                <a:cs typeface="Noto Sans"/>
                <a:hlinkClick r:id="rId7"/>
              </a:rPr>
              <a:t>extensive library</a:t>
            </a:r>
            <a:r>
              <a:rPr lang="en-GB" sz="900" dirty="0">
                <a:latin typeface="Noto Sans"/>
                <a:ea typeface="Noto Sans"/>
                <a:cs typeface="Noto Sans"/>
              </a:rPr>
              <a:t>, the largest of its kind, and stay informed on industry news through publications like </a:t>
            </a:r>
            <a:r>
              <a:rPr lang="en-GB" sz="900" dirty="0">
                <a:latin typeface="Noto Sans"/>
                <a:ea typeface="Noto Sans"/>
                <a:cs typeface="Noto Sans"/>
                <a:hlinkClick r:id="rId8"/>
              </a:rPr>
              <a:t>New Civil Engineer</a:t>
            </a:r>
            <a:r>
              <a:rPr lang="en-GB" sz="900" dirty="0">
                <a:latin typeface="Noto Sans"/>
                <a:ea typeface="Noto Sans"/>
                <a:cs typeface="Noto Sans"/>
              </a:rPr>
              <a:t> and our </a:t>
            </a:r>
            <a:r>
              <a:rPr lang="en-GB" sz="900" dirty="0">
                <a:latin typeface="Noto Sans"/>
                <a:ea typeface="Noto Sans"/>
                <a:cs typeface="Noto Sans"/>
                <a:hlinkClick r:id="rId9"/>
              </a:rPr>
              <a:t>Civil Engineering Journal</a:t>
            </a:r>
            <a:r>
              <a:rPr lang="en-GB" sz="900" dirty="0">
                <a:latin typeface="Noto Sans"/>
                <a:ea typeface="Noto Sans"/>
                <a:cs typeface="Noto Sans"/>
              </a:rPr>
              <a:t>. Supplement your studies by attending </a:t>
            </a:r>
            <a:r>
              <a:rPr lang="en-GB" sz="900" dirty="0">
                <a:latin typeface="Noto Sans"/>
                <a:ea typeface="Noto Sans"/>
                <a:cs typeface="Noto Sans"/>
                <a:hlinkClick r:id="rId10"/>
              </a:rPr>
              <a:t>lectures</a:t>
            </a:r>
            <a:r>
              <a:rPr lang="en-GB" sz="900" dirty="0">
                <a:latin typeface="Noto Sans"/>
                <a:ea typeface="Noto Sans"/>
                <a:cs typeface="Noto Sans"/>
              </a:rPr>
              <a:t> and </a:t>
            </a:r>
            <a:r>
              <a:rPr lang="en-GB" sz="900" dirty="0">
                <a:latin typeface="Noto Sans"/>
                <a:ea typeface="Noto Sans"/>
                <a:cs typeface="Noto Sans"/>
                <a:hlinkClick r:id="rId11"/>
              </a:rPr>
              <a:t>conferences</a:t>
            </a:r>
            <a:r>
              <a:rPr lang="en-GB" sz="900" dirty="0">
                <a:latin typeface="Noto Sans"/>
                <a:ea typeface="Noto Sans"/>
                <a:cs typeface="Noto Sans"/>
              </a:rPr>
              <a:t>, keep current with industry trends, and access our world-beating training sessions and thought leadership content.</a:t>
            </a:r>
            <a:br>
              <a:rPr lang="en-GB" sz="900" dirty="0">
                <a:latin typeface="Noto Sans" panose="020B0502040504020204" pitchFamily="34" charset="0"/>
                <a:ea typeface="Noto Sans" panose="020B0502040504020204" pitchFamily="34" charset="0"/>
                <a:cs typeface="Noto Sans" panose="020B0502040504020204" pitchFamily="34" charset="0"/>
              </a:rPr>
            </a:br>
            <a:endParaRPr lang="en-GB" sz="900" dirty="0">
              <a:latin typeface="Noto Sans" panose="020B0502040504020204" pitchFamily="34" charset="0"/>
              <a:ea typeface="Noto Sans" panose="020B0502040504020204" pitchFamily="34" charset="0"/>
              <a:cs typeface="Noto Sans" panose="020B0502040504020204" pitchFamily="34" charset="0"/>
            </a:endParaRPr>
          </a:p>
          <a:p>
            <a:pPr marL="0" indent="0">
              <a:buFont typeface="Symbol,Sans-Serif"/>
              <a:buNone/>
            </a:pPr>
            <a:r>
              <a:rPr lang="en-GB" sz="900" b="1" dirty="0">
                <a:latin typeface="Noto Sans"/>
                <a:ea typeface="Noto Sans"/>
                <a:cs typeface="Noto Sans"/>
              </a:rPr>
              <a:t>Connections and community. </a:t>
            </a:r>
            <a:r>
              <a:rPr lang="en-GB" sz="900" dirty="0">
                <a:latin typeface="Noto Sans"/>
                <a:ea typeface="Noto Sans"/>
                <a:cs typeface="Noto Sans"/>
              </a:rPr>
              <a:t>Connect with ICE’s global and local network of engineers. Receive advice, support and engage in the professional enrichment programmes delivered by your </a:t>
            </a:r>
            <a:r>
              <a:rPr lang="en-GB" sz="900" dirty="0">
                <a:latin typeface="Noto Sans"/>
                <a:ea typeface="Noto Sans"/>
                <a:cs typeface="Noto Sans"/>
                <a:hlinkClick r:id="rId12"/>
              </a:rPr>
              <a:t>regional team</a:t>
            </a:r>
            <a:r>
              <a:rPr lang="en-GB" sz="900" dirty="0">
                <a:latin typeface="Noto Sans"/>
                <a:ea typeface="Noto Sans"/>
                <a:cs typeface="Noto Sans"/>
              </a:rPr>
              <a:t>. Keep up to date via our </a:t>
            </a:r>
            <a:r>
              <a:rPr lang="en-GB" sz="900" dirty="0">
                <a:latin typeface="Noto Sans"/>
                <a:ea typeface="Noto Sans"/>
                <a:cs typeface="Noto Sans"/>
                <a:hlinkClick r:id="rId13"/>
              </a:rPr>
              <a:t>@ice_universities Instagram account</a:t>
            </a:r>
            <a:r>
              <a:rPr lang="en-GB" sz="900" dirty="0">
                <a:latin typeface="Noto Sans"/>
                <a:ea typeface="Noto Sans"/>
                <a:cs typeface="Noto Sans"/>
              </a:rPr>
              <a:t>. Join the </a:t>
            </a:r>
            <a:r>
              <a:rPr lang="en-GB" sz="900" dirty="0">
                <a:latin typeface="Noto Sans"/>
                <a:ea typeface="Noto Sans"/>
                <a:cs typeface="Noto Sans"/>
                <a:hlinkClick r:id="rId14"/>
              </a:rPr>
              <a:t>Early Careers Network (</a:t>
            </a:r>
            <a:r>
              <a:rPr lang="en-GB" sz="900" dirty="0" err="1">
                <a:latin typeface="Noto Sans"/>
                <a:ea typeface="Noto Sans"/>
                <a:cs typeface="Noto Sans"/>
                <a:hlinkClick r:id="rId14"/>
              </a:rPr>
              <a:t>ECNet</a:t>
            </a:r>
            <a:r>
              <a:rPr lang="en-GB" sz="900" dirty="0">
                <a:latin typeface="Noto Sans"/>
                <a:ea typeface="Noto Sans"/>
                <a:cs typeface="Noto Sans"/>
                <a:hlinkClick r:id="rId14"/>
              </a:rPr>
              <a:t>)</a:t>
            </a:r>
            <a:r>
              <a:rPr lang="en-GB" sz="900" dirty="0">
                <a:latin typeface="Noto Sans"/>
                <a:ea typeface="Noto Sans"/>
                <a:cs typeface="Noto Sans"/>
              </a:rPr>
              <a:t> to connect with peers and shape ICE’s activities or support the next generation by becoming an </a:t>
            </a:r>
            <a:r>
              <a:rPr lang="en-GB" sz="900" dirty="0">
                <a:latin typeface="Noto Sans"/>
                <a:ea typeface="Noto Sans"/>
                <a:cs typeface="Noto Sans"/>
                <a:hlinkClick r:id="rId15"/>
              </a:rPr>
              <a:t>ICE STEM Ambassador</a:t>
            </a:r>
            <a:r>
              <a:rPr lang="en-GB" sz="900" dirty="0">
                <a:latin typeface="Noto Sans"/>
                <a:ea typeface="Noto Sans"/>
                <a:cs typeface="Noto Sans"/>
              </a:rPr>
              <a:t>. </a:t>
            </a:r>
            <a:br>
              <a:rPr lang="en-GB" sz="900" dirty="0">
                <a:latin typeface="Noto Sans" panose="020B0502040504020204" pitchFamily="34" charset="0"/>
                <a:ea typeface="Noto Sans" panose="020B0502040504020204" pitchFamily="34" charset="0"/>
                <a:cs typeface="Noto Sans" panose="020B0502040504020204" pitchFamily="34" charset="0"/>
              </a:rPr>
            </a:br>
            <a:r>
              <a:rPr lang="en-GB" sz="900" dirty="0">
                <a:latin typeface="Noto Sans"/>
                <a:ea typeface="Noto Sans"/>
                <a:cs typeface="Noto Sans"/>
              </a:rPr>
              <a:t>Part of a global community of over </a:t>
            </a:r>
            <a:r>
              <a:rPr lang="en-GB" dirty="0">
                <a:latin typeface="Noto Sans"/>
                <a:ea typeface="Noto Sans"/>
                <a:cs typeface="Noto Sans"/>
              </a:rPr>
              <a:t>95,000</a:t>
            </a:r>
            <a:r>
              <a:rPr lang="en-GB" sz="900" dirty="0">
                <a:latin typeface="Noto Sans"/>
                <a:ea typeface="Noto Sans"/>
                <a:cs typeface="Noto Sans"/>
              </a:rPr>
              <a:t> members in over 160 countries.</a:t>
            </a:r>
            <a:br>
              <a:rPr lang="en-GB" sz="900" dirty="0">
                <a:latin typeface="Noto Sans" panose="020B0502040504020204" pitchFamily="34" charset="0"/>
                <a:ea typeface="Noto Sans" panose="020B0502040504020204" pitchFamily="34" charset="0"/>
                <a:cs typeface="Noto Sans" panose="020B0502040504020204" pitchFamily="34" charset="0"/>
              </a:rPr>
            </a:br>
            <a:endParaRPr lang="en-GB" sz="900" dirty="0">
              <a:latin typeface="Noto Sans" panose="020B0502040504020204" pitchFamily="34" charset="0"/>
              <a:ea typeface="Noto Sans" panose="020B0502040504020204" pitchFamily="34" charset="0"/>
              <a:cs typeface="Noto Sans" panose="020B0502040504020204" pitchFamily="34" charset="0"/>
            </a:endParaRPr>
          </a:p>
          <a:p>
            <a:pPr marL="0" indent="0">
              <a:buFont typeface="Symbol,Sans-Serif"/>
              <a:buNone/>
            </a:pPr>
            <a:r>
              <a:rPr lang="en-GB" sz="900" b="1" dirty="0">
                <a:latin typeface="Noto Sans"/>
                <a:ea typeface="Noto Sans"/>
                <a:cs typeface="Noto Sans"/>
              </a:rPr>
              <a:t>Wellbeing and rewards. </a:t>
            </a:r>
            <a:r>
              <a:rPr lang="en-GB" sz="900" dirty="0">
                <a:latin typeface="Noto Sans"/>
                <a:ea typeface="Noto Sans"/>
                <a:cs typeface="Noto Sans"/>
              </a:rPr>
              <a:t>Receive personalised assistance through the</a:t>
            </a:r>
            <a:r>
              <a:rPr lang="en-GB" sz="900" dirty="0">
                <a:latin typeface="Noto Sans"/>
                <a:ea typeface="Noto Sans"/>
                <a:cs typeface="Noto Sans"/>
                <a:hlinkClick r:id="rId16"/>
              </a:rPr>
              <a:t> ICE Benevolent Fund’s</a:t>
            </a:r>
            <a:r>
              <a:rPr lang="en-GB" sz="900" dirty="0">
                <a:latin typeface="Noto Sans"/>
                <a:ea typeface="Noto Sans"/>
                <a:cs typeface="Noto Sans"/>
              </a:rPr>
              <a:t> </a:t>
            </a:r>
            <a:r>
              <a:rPr lang="en-GB" sz="900" dirty="0">
                <a:latin typeface="Noto Sans"/>
                <a:ea typeface="Noto Sans"/>
                <a:cs typeface="Noto Sans"/>
                <a:hlinkClick r:id="rId16"/>
              </a:rPr>
              <a:t>24-hour helpline</a:t>
            </a:r>
            <a:r>
              <a:rPr lang="en-GB" sz="900" dirty="0">
                <a:latin typeface="Noto Sans"/>
                <a:ea typeface="Noto Sans"/>
                <a:cs typeface="Noto Sans"/>
              </a:rPr>
              <a:t> and access resources for your wellbeing via its </a:t>
            </a:r>
            <a:r>
              <a:rPr lang="en-GB" sz="900" dirty="0">
                <a:latin typeface="Noto Sans"/>
                <a:ea typeface="Noto Sans"/>
                <a:cs typeface="Noto Sans"/>
                <a:hlinkClick r:id="rId17"/>
              </a:rPr>
              <a:t>wellbeing portal</a:t>
            </a:r>
            <a:r>
              <a:rPr lang="en-GB" sz="900" dirty="0">
                <a:latin typeface="Noto Sans"/>
                <a:ea typeface="Noto Sans"/>
                <a:cs typeface="Noto Sans"/>
              </a:rPr>
              <a:t>. Explore potential </a:t>
            </a:r>
            <a:r>
              <a:rPr lang="en-GB" sz="900" dirty="0">
                <a:latin typeface="Noto Sans"/>
                <a:ea typeface="Noto Sans"/>
                <a:cs typeface="Noto Sans"/>
                <a:hlinkClick r:id="rId18"/>
              </a:rPr>
              <a:t>grant opportunities</a:t>
            </a:r>
            <a:r>
              <a:rPr lang="en-GB" sz="900" dirty="0">
                <a:latin typeface="Noto Sans"/>
                <a:ea typeface="Noto Sans"/>
                <a:cs typeface="Noto Sans"/>
              </a:rPr>
              <a:t> to support your academic and professional journey. Enjoy exclusive money-saving discounts and offers from a variety of brands and retailers through </a:t>
            </a:r>
            <a:r>
              <a:rPr lang="en-GB" sz="900" dirty="0">
                <a:latin typeface="Noto Sans"/>
                <a:ea typeface="Noto Sans"/>
                <a:cs typeface="Noto Sans"/>
                <a:hlinkClick r:id="rId19"/>
              </a:rPr>
              <a:t>ICE Rewards</a:t>
            </a:r>
            <a:r>
              <a:rPr lang="en-GB" sz="900" dirty="0">
                <a:latin typeface="Noto Sans"/>
                <a:ea typeface="Noto Sans"/>
                <a:cs typeface="Noto Sans"/>
              </a:rPr>
              <a:t>.</a:t>
            </a:r>
          </a:p>
        </p:txBody>
      </p:sp>
      <p:sp>
        <p:nvSpPr>
          <p:cNvPr id="4" name="Slide Number Placeholder 3">
            <a:extLst>
              <a:ext uri="{FF2B5EF4-FFF2-40B4-BE49-F238E27FC236}">
                <a16:creationId xmlns:a16="http://schemas.microsoft.com/office/drawing/2014/main" id="{6CF0F1D4-0758-30AA-CD25-FEC715682EC9}"/>
              </a:ext>
            </a:extLst>
          </p:cNvPr>
          <p:cNvSpPr>
            <a:spLocks noGrp="1"/>
          </p:cNvSpPr>
          <p:nvPr>
            <p:ph type="sldNum" sz="quarter" idx="5"/>
          </p:nvPr>
        </p:nvSpPr>
        <p:spPr/>
        <p:txBody>
          <a:bodyPr/>
          <a:lstStyle/>
          <a:p>
            <a:fld id="{8A36CAF4-5E87-4E49-B717-EB01CD9B11B1}" type="slidenum">
              <a:rPr lang="en-US" smtClean="0"/>
              <a:t>5</a:t>
            </a:fld>
            <a:endParaRPr lang="en-US"/>
          </a:p>
        </p:txBody>
      </p:sp>
    </p:spTree>
    <p:extLst>
      <p:ext uri="{BB962C8B-B14F-4D97-AF65-F5344CB8AC3E}">
        <p14:creationId xmlns:p14="http://schemas.microsoft.com/office/powerpoint/2010/main" val="28969354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900" b="1" dirty="0">
                <a:latin typeface="Noto Sans" panose="020B0502040504020204" pitchFamily="34" charset="0"/>
                <a:ea typeface="Noto Sans" panose="020B0502040504020204" pitchFamily="34" charset="0"/>
                <a:cs typeface="Noto Sans" panose="020B0502040504020204" pitchFamily="34" charset="0"/>
              </a:rPr>
              <a:t>TOPIC: BENEFITS OF ICE STUDENT MEMBERSHIP</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*NOTE TO PRESENTER: video requires online link or advance download (see below) good sound; recommend testing sound equipment ahead of presentation if possible*</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YouTube link: </a:t>
            </a:r>
            <a:r>
              <a:rPr lang="en-GB" sz="900" dirty="0">
                <a:latin typeface="Noto Sans" panose="020B0502040504020204" pitchFamily="34" charset="0"/>
                <a:ea typeface="Noto Sans" panose="020B0502040504020204" pitchFamily="34" charset="0"/>
                <a:cs typeface="Noto Sans" panose="020B0502040504020204" pitchFamily="34" charset="0"/>
                <a:hlinkClick r:id="rId3"/>
              </a:rPr>
              <a:t>https://www.youtube.com/watch?v=a_vkBuu00X4</a:t>
            </a:r>
            <a:r>
              <a:rPr lang="en-GB" sz="900" dirty="0">
                <a:latin typeface="Noto Sans" panose="020B0502040504020204" pitchFamily="34" charset="0"/>
                <a:ea typeface="Noto Sans" panose="020B0502040504020204" pitchFamily="34" charset="0"/>
                <a:cs typeface="Noto Sans" panose="020B0502040504020204" pitchFamily="34" charset="0"/>
              </a:rPr>
              <a:t> </a:t>
            </a:r>
          </a:p>
          <a:p>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US" sz="900"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p:cNvSpPr>
            <a:spLocks noGrp="1"/>
          </p:cNvSpPr>
          <p:nvPr>
            <p:ph type="sldNum" sz="quarter" idx="5"/>
          </p:nvPr>
        </p:nvSpPr>
        <p:spPr/>
        <p:txBody>
          <a:bodyPr/>
          <a:lstStyle/>
          <a:p>
            <a:fld id="{8A36CAF4-5E87-4E49-B717-EB01CD9B11B1}" type="slidenum">
              <a:rPr lang="en-US" smtClean="0"/>
              <a:t>6</a:t>
            </a:fld>
            <a:endParaRPr lang="en-US"/>
          </a:p>
        </p:txBody>
      </p:sp>
    </p:spTree>
    <p:extLst>
      <p:ext uri="{BB962C8B-B14F-4D97-AF65-F5344CB8AC3E}">
        <p14:creationId xmlns:p14="http://schemas.microsoft.com/office/powerpoint/2010/main" val="300873260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153F80-6B01-2BA9-B7C4-CF89AC705C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D7B2403-D51D-349A-F24B-49D4DC770D8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53F8ECA-545D-EB9B-7C56-6EDE4D8EDEF8}"/>
              </a:ext>
            </a:extLst>
          </p:cNvPr>
          <p:cNvSpPr>
            <a:spLocks noGrp="1"/>
          </p:cNvSpPr>
          <p:nvPr>
            <p:ph type="body" idx="1"/>
          </p:nvPr>
        </p:nvSpPr>
        <p:spPr/>
        <p:txBody>
          <a:bodyPr/>
          <a:lstStyle/>
          <a:p>
            <a:r>
              <a:rPr lang="en-GB" sz="900" b="1" dirty="0">
                <a:latin typeface="Noto Sans" panose="020B0502040504020204" pitchFamily="34" charset="0"/>
                <a:ea typeface="Noto Sans" panose="020B0502040504020204" pitchFamily="34" charset="0"/>
                <a:cs typeface="Noto Sans" panose="020B0502040504020204" pitchFamily="34" charset="0"/>
              </a:rPr>
              <a:t>TOPIC: PROFESSIONAL QUALIFICATIONS (HOW)</a:t>
            </a:r>
            <a:endParaRPr lang="en-GB"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0" i="0" dirty="0">
                <a:solidFill>
                  <a:srgbClr val="424242"/>
                </a:solidFill>
                <a:effectLst/>
                <a:latin typeface="Noto Sans" panose="020B0502040504020204" pitchFamily="34" charset="0"/>
                <a:ea typeface="Noto Sans" panose="020B0502040504020204" pitchFamily="34" charset="0"/>
                <a:cs typeface="Noto Sans" panose="020B0502040504020204" pitchFamily="34" charset="0"/>
              </a:rPr>
              <a:t>A professional qualification is the key to your success, giving you recognition and respect.</a:t>
            </a: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0" i="0" dirty="0">
                <a:solidFill>
                  <a:srgbClr val="424242"/>
                </a:solidFill>
                <a:effectLst/>
                <a:latin typeface="Noto Sans" panose="020B0502040504020204" pitchFamily="34" charset="0"/>
                <a:ea typeface="Noto Sans" panose="020B0502040504020204" pitchFamily="34" charset="0"/>
                <a:cs typeface="Noto Sans" panose="020B0502040504020204" pitchFamily="34" charset="0"/>
              </a:rPr>
              <a:t>It opens doors to better job opportunities and higher income.</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900" b="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*NOTE TO PRESENTER: Explain CEng, IEng and </a:t>
            </a:r>
            <a:r>
              <a:rPr lang="en-GB" sz="900" dirty="0" err="1">
                <a:latin typeface="Noto Sans" panose="020B0502040504020204" pitchFamily="34" charset="0"/>
                <a:ea typeface="Noto Sans" panose="020B0502040504020204" pitchFamily="34" charset="0"/>
                <a:cs typeface="Noto Sans" panose="020B0502040504020204" pitchFamily="34" charset="0"/>
              </a:rPr>
              <a:t>EngTech</a:t>
            </a:r>
            <a:r>
              <a:rPr lang="en-GB" sz="900" dirty="0">
                <a:latin typeface="Noto Sans" panose="020B0502040504020204" pitchFamily="34" charset="0"/>
                <a:ea typeface="Noto Sans" panose="020B0502040504020204" pitchFamily="34" charset="0"/>
                <a:cs typeface="Noto Sans" panose="020B0502040504020204" pitchFamily="34" charset="0"/>
              </a:rPr>
              <a:t> MICE.*</a:t>
            </a:r>
          </a:p>
          <a:p>
            <a:br>
              <a:rPr lang="en-GB" sz="900" dirty="0">
                <a:latin typeface="Noto Sans" panose="020B0502040504020204" pitchFamily="34" charset="0"/>
                <a:ea typeface="Noto Sans" panose="020B0502040504020204" pitchFamily="34" charset="0"/>
                <a:cs typeface="Noto Sans" panose="020B0502040504020204" pitchFamily="34" charset="0"/>
              </a:rPr>
            </a:br>
            <a:r>
              <a:rPr lang="en-GB" sz="900" dirty="0">
                <a:latin typeface="Noto Sans" panose="020B0502040504020204" pitchFamily="34" charset="0"/>
                <a:ea typeface="Noto Sans" panose="020B0502040504020204" pitchFamily="34" charset="0"/>
                <a:cs typeface="Noto Sans" panose="020B0502040504020204" pitchFamily="34" charset="0"/>
              </a:rPr>
              <a:t>Becoming professionally qualified with ICE is </a:t>
            </a:r>
            <a:r>
              <a:rPr lang="en-GB" sz="900" b="1" dirty="0">
                <a:latin typeface="Noto Sans" panose="020B0502040504020204" pitchFamily="34" charset="0"/>
                <a:ea typeface="Noto Sans" panose="020B0502040504020204" pitchFamily="34" charset="0"/>
                <a:cs typeface="Noto Sans" panose="020B0502040504020204" pitchFamily="34" charset="0"/>
              </a:rPr>
              <a:t>really straightforward.</a:t>
            </a:r>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 </a:t>
            </a:r>
          </a:p>
          <a:p>
            <a:r>
              <a:rPr lang="en-GB" sz="900" dirty="0">
                <a:latin typeface="Noto Sans" panose="020B0502040504020204" pitchFamily="34" charset="0"/>
                <a:ea typeface="Noto Sans" panose="020B0502040504020204" pitchFamily="34" charset="0"/>
                <a:cs typeface="Noto Sans" panose="020B0502040504020204" pitchFamily="34" charset="0"/>
              </a:rPr>
              <a:t>Overall, </a:t>
            </a:r>
            <a:r>
              <a:rPr lang="en-US" sz="900" dirty="0">
                <a:latin typeface="Noto Sans" panose="020B0502040504020204" pitchFamily="34" charset="0"/>
                <a:ea typeface="Noto Sans" panose="020B0502040504020204" pitchFamily="34" charset="0"/>
                <a:cs typeface="Noto Sans" panose="020B0502040504020204" pitchFamily="34" charset="0"/>
              </a:rPr>
              <a:t>achieving professionally qualified status comes from a combination of academic qualifications, work experience and then from passing a Professional Review.</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*NOTE TO PRESENTER: give a broad guide to potential timescales, but emphasise it is about quality of experience, not years of experience*</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Academic qualifications: </a:t>
            </a:r>
            <a:r>
              <a:rPr lang="en-GB" sz="900" dirty="0">
                <a:latin typeface="Noto Sans" panose="020B0502040504020204" pitchFamily="34" charset="0"/>
                <a:ea typeface="Noto Sans" panose="020B0502040504020204" pitchFamily="34" charset="0"/>
                <a:cs typeface="Noto Sans" panose="020B0502040504020204" pitchFamily="34" charset="0"/>
              </a:rPr>
              <a:t>*NOTE TO PRESENTER: inform the audience what their course is accredited for*</a:t>
            </a:r>
          </a:p>
          <a:p>
            <a:r>
              <a:rPr lang="en-GB" sz="900" dirty="0">
                <a:latin typeface="Noto Sans" panose="020B0502040504020204" pitchFamily="34" charset="0"/>
                <a:ea typeface="Noto Sans" panose="020B0502040504020204" pitchFamily="34" charset="0"/>
                <a:cs typeface="Noto Sans" panose="020B0502040504020204" pitchFamily="34" charset="0"/>
              </a:rPr>
              <a:t>So when you complete your studies, you’ve ticked off this step.</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Work experience: </a:t>
            </a:r>
            <a:r>
              <a:rPr lang="en-GB" sz="900" dirty="0">
                <a:latin typeface="Noto Sans" panose="020B0502040504020204" pitchFamily="34" charset="0"/>
                <a:ea typeface="Noto Sans" panose="020B0502040504020204" pitchFamily="34" charset="0"/>
                <a:cs typeface="Noto Sans" panose="020B0502040504020204" pitchFamily="34" charset="0"/>
              </a:rPr>
              <a:t>you’ll also need to develop the skills, knowledge and practical experience. ICE calls this your </a:t>
            </a:r>
            <a:r>
              <a:rPr lang="en-GB" sz="900" b="1" dirty="0">
                <a:latin typeface="Noto Sans" panose="020B0502040504020204" pitchFamily="34" charset="0"/>
                <a:ea typeface="Noto Sans" panose="020B0502040504020204" pitchFamily="34" charset="0"/>
                <a:cs typeface="Noto Sans" panose="020B0502040504020204" pitchFamily="34" charset="0"/>
              </a:rPr>
              <a:t>Initial Professional Development (IPD)</a:t>
            </a:r>
            <a:r>
              <a:rPr lang="en-GB" sz="900" dirty="0">
                <a:latin typeface="Noto Sans" panose="020B0502040504020204" pitchFamily="34" charset="0"/>
                <a:ea typeface="Noto Sans" panose="020B0502040504020204" pitchFamily="34" charset="0"/>
                <a:cs typeface="Noto Sans" panose="020B0502040504020204" pitchFamily="34" charset="0"/>
              </a:rPr>
              <a:t> – and the good news is that you could get a head start on your journey to professional qualification if you gain and record, experience during your studies. You can also record </a:t>
            </a:r>
            <a:r>
              <a:rPr lang="en-GB" sz="900" b="1" dirty="0">
                <a:latin typeface="Noto Sans" panose="020B0502040504020204" pitchFamily="34" charset="0"/>
                <a:ea typeface="Noto Sans" panose="020B0502040504020204" pitchFamily="34" charset="0"/>
                <a:cs typeface="Noto Sans" panose="020B0502040504020204" pitchFamily="34" charset="0"/>
              </a:rPr>
              <a:t>CPD </a:t>
            </a:r>
            <a:r>
              <a:rPr lang="en-GB" sz="900" dirty="0">
                <a:latin typeface="Noto Sans" panose="020B0502040504020204" pitchFamily="34" charset="0"/>
                <a:ea typeface="Noto Sans" panose="020B0502040504020204" pitchFamily="34" charset="0"/>
                <a:cs typeface="Noto Sans" panose="020B0502040504020204" pitchFamily="34" charset="0"/>
              </a:rPr>
              <a:t>during your studies.</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IPD Mentoring platform: </a:t>
            </a:r>
            <a:r>
              <a:rPr lang="en-GB" sz="900" dirty="0">
                <a:latin typeface="Noto Sans" panose="020B0502040504020204" pitchFamily="34" charset="0"/>
                <a:ea typeface="Noto Sans" panose="020B0502040504020204" pitchFamily="34" charset="0"/>
                <a:cs typeface="Noto Sans" panose="020B0502040504020204" pitchFamily="34" charset="0"/>
              </a:rPr>
              <a:t>find a mentor to help you progress to professional qualification.</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Professional Review:</a:t>
            </a:r>
            <a:r>
              <a:rPr lang="en-GB" sz="900" dirty="0">
                <a:latin typeface="Noto Sans" panose="020B0502040504020204" pitchFamily="34" charset="0"/>
                <a:ea typeface="Noto Sans" panose="020B0502040504020204" pitchFamily="34" charset="0"/>
                <a:cs typeface="Noto Sans" panose="020B0502040504020204" pitchFamily="34" charset="0"/>
              </a:rPr>
              <a:t> finally, once you’ve completed your studies and gained work experience, you’ll need to pass a Professional Review. </a:t>
            </a:r>
            <a:r>
              <a:rPr lang="en-US" sz="900" dirty="0">
                <a:latin typeface="Noto Sans" panose="020B0502040504020204" pitchFamily="34" charset="0"/>
                <a:ea typeface="Noto Sans" panose="020B0502040504020204" pitchFamily="34" charset="0"/>
                <a:cs typeface="Noto Sans" panose="020B0502040504020204" pitchFamily="34" charset="0"/>
              </a:rPr>
              <a:t>This includes a presentation and an interview with two experienced civil engineers or technicians. If you are applying for IEng or CEng you’ll also need to do a written exercise.</a:t>
            </a:r>
            <a:endParaRPr lang="en-GB" sz="900" dirty="0">
              <a:latin typeface="Noto Sans" panose="020B0502040504020204" pitchFamily="34" charset="0"/>
              <a:ea typeface="Noto Sans" panose="020B0502040504020204" pitchFamily="34" charset="0"/>
              <a:cs typeface="Noto Sans" panose="020B0502040504020204" pitchFamily="34" charset="0"/>
            </a:endParaRPr>
          </a:p>
          <a:p>
            <a:endParaRPr lang="en-US"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Our team is on hand to support you every step of the way, you’ll get lots of help from us and from your employer throughout the whole process to help you achieve your goal. </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*NOTE TO PRESENTER: reiterate the benefits of professional qualification*</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Benefits of professional qualification</a:t>
            </a:r>
            <a:endParaRPr lang="en-US"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Letters after your name are a </a:t>
            </a:r>
            <a:r>
              <a:rPr lang="en-GB" sz="900" b="1" dirty="0">
                <a:latin typeface="Noto Sans" panose="020B0502040504020204" pitchFamily="34" charset="0"/>
                <a:ea typeface="Noto Sans" panose="020B0502040504020204" pitchFamily="34" charset="0"/>
                <a:cs typeface="Noto Sans" panose="020B0502040504020204" pitchFamily="34" charset="0"/>
              </a:rPr>
              <a:t>mark of excellence</a:t>
            </a:r>
            <a:r>
              <a:rPr lang="en-GB" sz="900" dirty="0">
                <a:latin typeface="Noto Sans" panose="020B0502040504020204" pitchFamily="34" charset="0"/>
                <a:ea typeface="Noto Sans" panose="020B0502040504020204" pitchFamily="34" charset="0"/>
                <a:cs typeface="Noto Sans" panose="020B0502040504020204" pitchFamily="34" charset="0"/>
              </a:rPr>
              <a:t>:</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Sans-Serif"/>
              <a:buChar char="•"/>
            </a:pPr>
            <a:r>
              <a:rPr lang="en-GB" sz="900" dirty="0">
                <a:latin typeface="Noto Sans" panose="020B0502040504020204" pitchFamily="34" charset="0"/>
                <a:ea typeface="Noto Sans" panose="020B0502040504020204" pitchFamily="34" charset="0"/>
                <a:cs typeface="Noto Sans" panose="020B0502040504020204" pitchFamily="34" charset="0"/>
              </a:rPr>
              <a:t>Increase your professional status</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173990" marR="0" lvl="0" indent="-173990" algn="l" defTabSz="685800" rtl="0" eaLnBrk="1" fontAlgn="auto" latinLnBrk="0" hangingPunct="1">
              <a:lnSpc>
                <a:spcPct val="100000"/>
              </a:lnSpc>
              <a:spcBef>
                <a:spcPts val="0"/>
              </a:spcBef>
              <a:spcAft>
                <a:spcPts val="0"/>
              </a:spcAft>
              <a:buClrTx/>
              <a:buSzTx/>
              <a:buFont typeface="Arial,Sans-Serif"/>
              <a:buChar char="•"/>
              <a:tabLst/>
              <a:defRPr/>
            </a:pPr>
            <a:r>
              <a:rPr lang="en-GB" sz="900" dirty="0">
                <a:latin typeface="Noto Sans" panose="020B0502040504020204" pitchFamily="34" charset="0"/>
                <a:ea typeface="Noto Sans" panose="020B0502040504020204" pitchFamily="34" charset="0"/>
                <a:cs typeface="Noto Sans" panose="020B0502040504020204" pitchFamily="34" charset="0"/>
              </a:rPr>
              <a:t>Really </a:t>
            </a:r>
            <a:r>
              <a:rPr lang="en-GB" sz="900" b="1" dirty="0">
                <a:latin typeface="Noto Sans" panose="020B0502040504020204" pitchFamily="34" charset="0"/>
                <a:ea typeface="Noto Sans" panose="020B0502040504020204" pitchFamily="34" charset="0"/>
                <a:cs typeface="Noto Sans" panose="020B0502040504020204" pitchFamily="34" charset="0"/>
              </a:rPr>
              <a:t>valued by employers </a:t>
            </a:r>
            <a:r>
              <a:rPr lang="en-GB" sz="900" dirty="0">
                <a:latin typeface="Noto Sans" panose="020B0502040504020204" pitchFamily="34" charset="0"/>
                <a:ea typeface="Noto Sans" panose="020B0502040504020204" pitchFamily="34" charset="0"/>
                <a:cs typeface="Noto Sans" panose="020B0502040504020204" pitchFamily="34" charset="0"/>
              </a:rPr>
              <a:t>– will enhance your career prospects and could help you to </a:t>
            </a:r>
            <a:r>
              <a:rPr lang="en-GB" sz="900" b="1" dirty="0">
                <a:latin typeface="Noto Sans" panose="020B0502040504020204" pitchFamily="34" charset="0"/>
                <a:ea typeface="Noto Sans" panose="020B0502040504020204" pitchFamily="34" charset="0"/>
                <a:cs typeface="Noto Sans" panose="020B0502040504020204" pitchFamily="34" charset="0"/>
              </a:rPr>
              <a:t>earn more</a:t>
            </a:r>
            <a:br>
              <a:rPr lang="en-GB" sz="900" b="1" dirty="0">
                <a:latin typeface="Noto Sans" panose="020B0502040504020204" pitchFamily="34" charset="0"/>
                <a:ea typeface="Noto Sans" panose="020B0502040504020204" pitchFamily="34" charset="0"/>
                <a:cs typeface="Noto Sans" panose="020B0502040504020204" pitchFamily="34" charset="0"/>
              </a:rPr>
            </a:br>
            <a:r>
              <a:rPr lang="en-GB" sz="900" b="0" dirty="0">
                <a:latin typeface="Noto Sans" panose="020B0502040504020204" pitchFamily="34" charset="0"/>
                <a:ea typeface="Noto Sans" panose="020B0502040504020204" pitchFamily="34" charset="0"/>
                <a:cs typeface="Noto Sans" panose="020B0502040504020204" pitchFamily="34" charset="0"/>
              </a:rPr>
              <a:t>(recent survey highlighted a £7k salary premium for professionally qualified engineers, across all engineering sectors, more at https://www.engc.org.uk/news/press-releases/2025/survey-reveals-higher-salaries-for-professionally-registered-engineers/and </a:t>
            </a:r>
            <a:r>
              <a:rPr lang="en-GB" sz="900" b="0" i="0" kern="1200" dirty="0">
                <a:solidFill>
                  <a:schemeClr val="tx1"/>
                </a:solidFill>
                <a:effectLst/>
                <a:latin typeface="Noto Sans" panose="020B0502040504020204" pitchFamily="34" charset="0"/>
                <a:ea typeface="Noto Sans" panose="020B0502040504020204" pitchFamily="34" charset="0"/>
                <a:cs typeface="Noto Sans" panose="020B0502040504020204" pitchFamily="34" charset="0"/>
                <a:hlinkClick r:id="rId3"/>
              </a:rPr>
              <a:t>https://www.theengineer.co.uk/tag/the-engineer-salary-survey-2025</a:t>
            </a:r>
            <a:r>
              <a:rPr lang="en-GB" sz="900" b="0" dirty="0">
                <a:latin typeface="Noto Sans" panose="020B0502040504020204" pitchFamily="34" charset="0"/>
                <a:ea typeface="Noto Sans" panose="020B0502040504020204" pitchFamily="34" charset="0"/>
                <a:cs typeface="Noto Sans" panose="020B0502040504020204" pitchFamily="34" charset="0"/>
              </a:rPr>
              <a:t>) </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Sans-Serif"/>
              <a:buChar char="•"/>
            </a:pPr>
            <a:r>
              <a:rPr lang="en-GB" sz="900" b="1" dirty="0">
                <a:latin typeface="Noto Sans" panose="020B0502040504020204" pitchFamily="34" charset="0"/>
                <a:ea typeface="Noto Sans" panose="020B0502040504020204" pitchFamily="34" charset="0"/>
                <a:cs typeface="Noto Sans" panose="020B0502040504020204" pitchFamily="34" charset="0"/>
              </a:rPr>
              <a:t>Internationally-recognised</a:t>
            </a:r>
            <a:r>
              <a:rPr lang="en-GB" sz="900" dirty="0">
                <a:latin typeface="Noto Sans" panose="020B0502040504020204" pitchFamily="34" charset="0"/>
                <a:ea typeface="Noto Sans" panose="020B0502040504020204" pitchFamily="34" charset="0"/>
                <a:cs typeface="Noto Sans" panose="020B0502040504020204" pitchFamily="34" charset="0"/>
              </a:rPr>
              <a:t>, open up opportunities to work around the world</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173990" indent="-173990">
              <a:buFont typeface="Arial,Sans-Serif"/>
              <a:buChar char="•"/>
            </a:pPr>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Many members gain a real sense of pride and personal fulfilment having achieved qualification – it helps them be better civil engineers or technicians and rise to the challenge of shaping the world around them. Not only are they able to do this but at the same time they are earning up to £7k more than they would have been if they hadn’t become professionally qualified.</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endParaRPr lang="en-GB" sz="900" b="1"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05CCCBB8-169E-3AF5-8B92-2AF80D87AB5F}"/>
              </a:ext>
            </a:extLst>
          </p:cNvPr>
          <p:cNvSpPr>
            <a:spLocks noGrp="1"/>
          </p:cNvSpPr>
          <p:nvPr>
            <p:ph type="sldNum" sz="quarter" idx="5"/>
          </p:nvPr>
        </p:nvSpPr>
        <p:spPr/>
        <p:txBody>
          <a:bodyPr/>
          <a:lstStyle/>
          <a:p>
            <a:fld id="{8A36CAF4-5E87-4E49-B717-EB01CD9B11B1}" type="slidenum">
              <a:rPr lang="en-US" smtClean="0"/>
              <a:t>7</a:t>
            </a:fld>
            <a:endParaRPr lang="en-US"/>
          </a:p>
        </p:txBody>
      </p:sp>
    </p:spTree>
    <p:extLst>
      <p:ext uri="{BB962C8B-B14F-4D97-AF65-F5344CB8AC3E}">
        <p14:creationId xmlns:p14="http://schemas.microsoft.com/office/powerpoint/2010/main" val="26594598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A55C00-7516-C452-CC4C-C29829E0D3D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DCC24FE-4EB6-69B3-8B88-41DF2CEBDA7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D24AAAE-37CA-0D61-72A3-0B4E9FBC913B}"/>
              </a:ext>
            </a:extLst>
          </p:cNvPr>
          <p:cNvSpPr>
            <a:spLocks noGrp="1"/>
          </p:cNvSpPr>
          <p:nvPr>
            <p:ph type="body" idx="1"/>
          </p:nvPr>
        </p:nvSpPr>
        <p:spPr/>
        <p:txBody>
          <a:bodyPr/>
          <a:lstStyle/>
          <a:p>
            <a:r>
              <a:rPr lang="en-GB" sz="900" b="1" dirty="0">
                <a:latin typeface="Noto Sans" panose="020B0502040504020204" pitchFamily="34" charset="0"/>
                <a:ea typeface="Noto Sans" panose="020B0502040504020204" pitchFamily="34" charset="0"/>
                <a:cs typeface="Noto Sans" panose="020B0502040504020204" pitchFamily="34" charset="0"/>
              </a:rPr>
              <a:t>TOPIC: KICKSTART YOUR CAREER</a:t>
            </a:r>
          </a:p>
          <a:p>
            <a:endParaRPr lang="en-US" sz="900" b="0" i="0" dirty="0">
              <a:solidFill>
                <a:srgbClr val="424242"/>
              </a:solidFill>
              <a:effectLst/>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0" i="0" dirty="0">
                <a:solidFill>
                  <a:srgbClr val="424242"/>
                </a:solidFill>
                <a:effectLst/>
                <a:latin typeface="Noto Sans" panose="020B0502040504020204" pitchFamily="34" charset="0"/>
                <a:ea typeface="Noto Sans" panose="020B0502040504020204" pitchFamily="34" charset="0"/>
                <a:cs typeface="Noto Sans" panose="020B0502040504020204" pitchFamily="34" charset="0"/>
              </a:rPr>
              <a:t>Put yourself at the front of the queue.</a:t>
            </a:r>
          </a:p>
          <a:p>
            <a:pPr marL="0" marR="0" lvl="0" indent="0" algn="l" defTabSz="685800" rtl="0" eaLnBrk="1" fontAlgn="auto" latinLnBrk="0" hangingPunct="1">
              <a:lnSpc>
                <a:spcPct val="100000"/>
              </a:lnSpc>
              <a:spcBef>
                <a:spcPts val="0"/>
              </a:spcBef>
              <a:spcAft>
                <a:spcPts val="0"/>
              </a:spcAft>
              <a:buClrTx/>
              <a:buSzTx/>
              <a:buFontTx/>
              <a:buNone/>
              <a:tabLst/>
              <a:defRPr/>
            </a:pPr>
            <a:endParaRPr lang="en-US" sz="900" b="0" i="0" dirty="0">
              <a:solidFill>
                <a:srgbClr val="424242"/>
              </a:solidFill>
              <a:effectLst/>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0" i="0" dirty="0">
                <a:solidFill>
                  <a:srgbClr val="424242"/>
                </a:solidFill>
                <a:effectLst/>
                <a:latin typeface="Noto Sans" panose="020B0502040504020204" pitchFamily="34" charset="0"/>
                <a:ea typeface="Noto Sans" panose="020B0502040504020204" pitchFamily="34" charset="0"/>
                <a:cs typeface="Noto Sans" panose="020B0502040504020204" pitchFamily="34" charset="0"/>
              </a:rPr>
              <a:t>Start building your network and gaining industry experience before your peers even get started.</a:t>
            </a:r>
          </a:p>
          <a:p>
            <a:pPr marL="0" marR="0" lvl="0" indent="0" algn="l" defTabSz="685800" rtl="0" eaLnBrk="1" fontAlgn="auto" latinLnBrk="0" hangingPunct="1">
              <a:lnSpc>
                <a:spcPct val="100000"/>
              </a:lnSpc>
              <a:spcBef>
                <a:spcPts val="0"/>
              </a:spcBef>
              <a:spcAft>
                <a:spcPts val="0"/>
              </a:spcAft>
              <a:buClrTx/>
              <a:buSzTx/>
              <a:buFontTx/>
              <a:buNone/>
              <a:tabLst/>
              <a:defRPr/>
            </a:pPr>
            <a:r>
              <a:rPr lang="en-US" sz="900" b="0" i="0" dirty="0">
                <a:solidFill>
                  <a:srgbClr val="424242"/>
                </a:solidFill>
                <a:effectLst/>
                <a:latin typeface="Noto Sans" panose="020B0502040504020204" pitchFamily="34" charset="0"/>
                <a:ea typeface="Noto Sans" panose="020B0502040504020204" pitchFamily="34" charset="0"/>
                <a:cs typeface="Noto Sans" panose="020B0502040504020204" pitchFamily="34" charset="0"/>
              </a:rPr>
              <a:t>Position yourself for the top civil engineering roles—boost your employability and increase your earning potential.</a:t>
            </a:r>
            <a:endParaRPr lang="en-GB" sz="900" i="0" dirty="0">
              <a:latin typeface="Noto Sans" panose="020B0502040504020204" pitchFamily="34" charset="0"/>
              <a:ea typeface="Noto Sans" panose="020B0502040504020204" pitchFamily="34" charset="0"/>
              <a:cs typeface="Noto Sans" panose="020B0502040504020204" pitchFamily="34" charset="0"/>
            </a:endParaRPr>
          </a:p>
          <a:p>
            <a:pPr marL="0" marR="0" lvl="0" indent="0" algn="l" defTabSz="685800" rtl="0" eaLnBrk="1" fontAlgn="auto" latinLnBrk="0" hangingPunct="1">
              <a:lnSpc>
                <a:spcPct val="100000"/>
              </a:lnSpc>
              <a:spcBef>
                <a:spcPts val="0"/>
              </a:spcBef>
              <a:spcAft>
                <a:spcPts val="0"/>
              </a:spcAft>
              <a:buClrTx/>
              <a:buSzTx/>
              <a:buFontTx/>
              <a:buNone/>
              <a:tabLst/>
              <a:defRPr/>
            </a:pPr>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Kickstart your career during your studies </a:t>
            </a:r>
            <a:r>
              <a:rPr lang="en-GB" sz="900" b="1" dirty="0">
                <a:latin typeface="Noto Sans" panose="020B0502040504020204" pitchFamily="34" charset="0"/>
                <a:ea typeface="Noto Sans" panose="020B0502040504020204" pitchFamily="34" charset="0"/>
                <a:cs typeface="Noto Sans" panose="020B0502040504020204" pitchFamily="34" charset="0"/>
              </a:rPr>
              <a:t>with 5 activities to support your professional development </a:t>
            </a:r>
            <a:r>
              <a:rPr lang="en-GB" sz="900" dirty="0">
                <a:latin typeface="Noto Sans" panose="020B0502040504020204" pitchFamily="34" charset="0"/>
                <a:ea typeface="Noto Sans" panose="020B0502040504020204" pitchFamily="34" charset="0"/>
                <a:cs typeface="Noto Sans" panose="020B0502040504020204" pitchFamily="34" charset="0"/>
              </a:rPr>
              <a:t>and help you progress towards professional qualification. </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pPr marL="342900" indent="-342900">
              <a:buAutoNum type="arabicPeriod"/>
            </a:pPr>
            <a:r>
              <a:rPr lang="en-GB" sz="900" dirty="0">
                <a:latin typeface="Noto Sans" panose="020B0502040504020204" pitchFamily="34" charset="0"/>
                <a:ea typeface="Noto Sans" panose="020B0502040504020204" pitchFamily="34" charset="0"/>
                <a:cs typeface="Noto Sans" panose="020B0502040504020204" pitchFamily="34" charset="0"/>
              </a:rPr>
              <a:t>Become an ICE Student Member and arrange a first meeting with your local ICE representative who will direct you towards helpful resources and upcoming events</a:t>
            </a:r>
          </a:p>
          <a:p>
            <a:pPr marL="342900" indent="-342900">
              <a:buAutoNum type="arabicPeriod"/>
            </a:pPr>
            <a:r>
              <a:rPr lang="en-GB" sz="900" dirty="0">
                <a:latin typeface="Noto Sans" panose="020B0502040504020204" pitchFamily="34" charset="0"/>
                <a:ea typeface="Noto Sans" panose="020B0502040504020204" pitchFamily="34" charset="0"/>
                <a:cs typeface="Noto Sans" panose="020B0502040504020204" pitchFamily="34" charset="0"/>
              </a:rPr>
              <a:t>Start curriculum enrichment activities to help support your learning</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342900" indent="-342900">
              <a:buAutoNum type="arabicPeriod"/>
            </a:pPr>
            <a:r>
              <a:rPr lang="en-GB" sz="900" dirty="0">
                <a:latin typeface="Noto Sans" panose="020B0502040504020204" pitchFamily="34" charset="0"/>
                <a:ea typeface="Noto Sans" panose="020B0502040504020204" pitchFamily="34" charset="0"/>
                <a:cs typeface="Noto Sans" panose="020B0502040504020204" pitchFamily="34" charset="0"/>
              </a:rPr>
              <a:t>Gain knowledge and industry contacts to increase your employability </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342900" indent="-342900">
              <a:buAutoNum type="arabicPeriod"/>
            </a:pPr>
            <a:r>
              <a:rPr lang="en-GB" sz="900" dirty="0">
                <a:latin typeface="Noto Sans" panose="020B0502040504020204" pitchFamily="34" charset="0"/>
                <a:ea typeface="Noto Sans" panose="020B0502040504020204" pitchFamily="34" charset="0"/>
                <a:cs typeface="Noto Sans" panose="020B0502040504020204" pitchFamily="34" charset="0"/>
              </a:rPr>
              <a:t>Develop your portfolio and prepare for graduate life (final year)</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342900" indent="-342900">
              <a:buAutoNum type="arabicPeriod"/>
            </a:pPr>
            <a:r>
              <a:rPr lang="en-GB" sz="900" dirty="0">
                <a:latin typeface="Noto Sans" panose="020B0502040504020204" pitchFamily="34" charset="0"/>
                <a:ea typeface="Noto Sans" panose="020B0502040504020204" pitchFamily="34" charset="0"/>
                <a:cs typeface="Noto Sans" panose="020B0502040504020204" pitchFamily="34" charset="0"/>
              </a:rPr>
              <a:t>Upgrade to ICE graduate membership and progress towards professional qualification with global support </a:t>
            </a:r>
          </a:p>
          <a:p>
            <a:pPr marL="342900" indent="-342900">
              <a:buAutoNum type="arabicPeriod"/>
            </a:pPr>
            <a:endParaRPr lang="en-GB" sz="900" dirty="0">
              <a:latin typeface="Noto Sans" panose="020B0502040504020204" pitchFamily="34" charset="0"/>
              <a:ea typeface="Noto Sans" panose="020B0502040504020204" pitchFamily="34" charset="0"/>
              <a:cs typeface="Noto Sans" panose="020B0502040504020204" pitchFamily="34" charset="0"/>
            </a:endParaRPr>
          </a:p>
          <a:p>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b="1"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206E9900-17A6-A220-9804-8AEB165732B3}"/>
              </a:ext>
            </a:extLst>
          </p:cNvPr>
          <p:cNvSpPr>
            <a:spLocks noGrp="1"/>
          </p:cNvSpPr>
          <p:nvPr>
            <p:ph type="sldNum" sz="quarter" idx="5"/>
          </p:nvPr>
        </p:nvSpPr>
        <p:spPr/>
        <p:txBody>
          <a:bodyPr/>
          <a:lstStyle/>
          <a:p>
            <a:fld id="{8A36CAF4-5E87-4E49-B717-EB01CD9B11B1}" type="slidenum">
              <a:rPr lang="en-US" smtClean="0"/>
              <a:t>8</a:t>
            </a:fld>
            <a:endParaRPr lang="en-US"/>
          </a:p>
        </p:txBody>
      </p:sp>
    </p:spTree>
    <p:extLst>
      <p:ext uri="{BB962C8B-B14F-4D97-AF65-F5344CB8AC3E}">
        <p14:creationId xmlns:p14="http://schemas.microsoft.com/office/powerpoint/2010/main" val="28015356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69CCBC-9633-D2F3-1A0A-BF8D0845E31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1D5E73-2C30-5895-B2A5-0371F78E36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75992A0-C8E9-EA3B-4BD9-EEC4F1BA9947}"/>
              </a:ext>
            </a:extLst>
          </p:cNvPr>
          <p:cNvSpPr>
            <a:spLocks noGrp="1"/>
          </p:cNvSpPr>
          <p:nvPr>
            <p:ph type="body" idx="1"/>
          </p:nvPr>
        </p:nvSpPr>
        <p:spPr/>
        <p:txBody>
          <a:bodyPr/>
          <a:lstStyle/>
          <a:p>
            <a:r>
              <a:rPr lang="en-GB" sz="900" b="1" dirty="0">
                <a:latin typeface="Noto Sans" panose="020B0502040504020204" pitchFamily="34" charset="0"/>
                <a:ea typeface="Noto Sans" panose="020B0502040504020204" pitchFamily="34" charset="0"/>
                <a:cs typeface="Noto Sans" panose="020B0502040504020204" pitchFamily="34" charset="0"/>
              </a:rPr>
              <a:t>TOPIC: YOUR GUIDE TO GETTING AHEAD</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Stay ahead of the curve by taking advantage of opportunities to learn about the industry and prepare for a successful career in civil engineering.</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Careers talks</a:t>
            </a:r>
          </a:p>
          <a:p>
            <a:r>
              <a:rPr lang="en-GB" sz="900" dirty="0">
                <a:latin typeface="Noto Sans" panose="020B0502040504020204" pitchFamily="34" charset="0"/>
                <a:ea typeface="Noto Sans" panose="020B0502040504020204" pitchFamily="34" charset="0"/>
                <a:cs typeface="Noto Sans" panose="020B0502040504020204" pitchFamily="34" charset="0"/>
              </a:rPr>
              <a:t>Regular, approx. monthly online talks. Recent graduates share their experience, industry insight and top tips. </a:t>
            </a:r>
          </a:p>
          <a:p>
            <a:r>
              <a:rPr lang="en-GB" sz="900" dirty="0">
                <a:latin typeface="Noto Sans" panose="020B0502040504020204" pitchFamily="34" charset="0"/>
                <a:ea typeface="Noto Sans" panose="020B0502040504020204" pitchFamily="34" charset="0"/>
                <a:cs typeface="Noto Sans" panose="020B0502040504020204" pitchFamily="34" charset="0"/>
              </a:rPr>
              <a:t>Featuring graduates from a range of sectors, employers and previous universities.</a:t>
            </a:r>
          </a:p>
          <a:p>
            <a:r>
              <a:rPr lang="en-GB" sz="900" dirty="0">
                <a:latin typeface="Noto Sans" panose="020B0502040504020204" pitchFamily="34" charset="0"/>
                <a:ea typeface="Noto Sans" panose="020B0502040504020204" pitchFamily="34" charset="0"/>
                <a:cs typeface="Noto Sans" panose="020B0502040504020204" pitchFamily="34" charset="0"/>
              </a:rPr>
              <a:t>Engaging talks – watch live online or view recordings.</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ICE Guide to Careers in Civil Engineering</a:t>
            </a:r>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Comprehensive guide designed to help students, apprentices and recent graduates plan their career in civil engineering.</a:t>
            </a:r>
          </a:p>
          <a:p>
            <a:r>
              <a:rPr lang="en-GB" sz="900" dirty="0">
                <a:latin typeface="Noto Sans" panose="020B0502040504020204" pitchFamily="34" charset="0"/>
                <a:ea typeface="Noto Sans" panose="020B0502040504020204" pitchFamily="34" charset="0"/>
                <a:cs typeface="Noto Sans" panose="020B0502040504020204" pitchFamily="34" charset="0"/>
              </a:rPr>
              <a:t>Covers breadth of industry sectors, roles and career pathways, latest industry trends.</a:t>
            </a:r>
          </a:p>
          <a:p>
            <a:r>
              <a:rPr lang="en-GB" sz="900" dirty="0">
                <a:latin typeface="Noto Sans" panose="020B0502040504020204" pitchFamily="34" charset="0"/>
                <a:ea typeface="Noto Sans" panose="020B0502040504020204" pitchFamily="34" charset="0"/>
                <a:cs typeface="Noto Sans" panose="020B0502040504020204" pitchFamily="34" charset="0"/>
              </a:rPr>
              <a:t>Features case studies from diverse range of civil engineers.</a:t>
            </a:r>
          </a:p>
          <a:p>
            <a:r>
              <a:rPr lang="en-GB" sz="900" dirty="0">
                <a:latin typeface="Noto Sans" panose="020B0502040504020204" pitchFamily="34" charset="0"/>
                <a:ea typeface="Noto Sans" panose="020B0502040504020204" pitchFamily="34" charset="0"/>
                <a:cs typeface="Noto Sans" panose="020B0502040504020204" pitchFamily="34" charset="0"/>
              </a:rPr>
              <a:t>Packed with practical tips and advice to help you understand your career options, plus details of key employers.</a:t>
            </a:r>
          </a:p>
          <a:p>
            <a:r>
              <a:rPr lang="en-GB" sz="900" dirty="0">
                <a:latin typeface="Noto Sans" panose="020B0502040504020204" pitchFamily="34" charset="0"/>
                <a:ea typeface="Noto Sans" panose="020B0502040504020204" pitchFamily="34" charset="0"/>
                <a:cs typeface="Noto Sans" panose="020B0502040504020204" pitchFamily="34" charset="0"/>
              </a:rPr>
              <a:t>FREE </a:t>
            </a:r>
            <a:r>
              <a:rPr lang="en-GB" sz="900" dirty="0" err="1">
                <a:latin typeface="Noto Sans" panose="020B0502040504020204" pitchFamily="34" charset="0"/>
                <a:ea typeface="Noto Sans" panose="020B0502040504020204" pitchFamily="34" charset="0"/>
                <a:cs typeface="Noto Sans" panose="020B0502040504020204" pitchFamily="34" charset="0"/>
              </a:rPr>
              <a:t>ebook</a:t>
            </a:r>
            <a:r>
              <a:rPr lang="en-GB" sz="900" dirty="0">
                <a:latin typeface="Noto Sans" panose="020B0502040504020204" pitchFamily="34" charset="0"/>
                <a:ea typeface="Noto Sans" panose="020B0502040504020204" pitchFamily="34" charset="0"/>
                <a:cs typeface="Noto Sans" panose="020B0502040504020204" pitchFamily="34" charset="0"/>
              </a:rPr>
              <a:t> – view guide online, or download app.</a:t>
            </a:r>
          </a:p>
          <a:p>
            <a:endParaRPr lang="en-GB" sz="900" b="1"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26F20857-43E9-B031-BB9F-10F4E7D94707}"/>
              </a:ext>
            </a:extLst>
          </p:cNvPr>
          <p:cNvSpPr>
            <a:spLocks noGrp="1"/>
          </p:cNvSpPr>
          <p:nvPr>
            <p:ph type="sldNum" sz="quarter" idx="5"/>
          </p:nvPr>
        </p:nvSpPr>
        <p:spPr/>
        <p:txBody>
          <a:bodyPr/>
          <a:lstStyle/>
          <a:p>
            <a:fld id="{8A36CAF4-5E87-4E49-B717-EB01CD9B11B1}" type="slidenum">
              <a:rPr lang="en-US" smtClean="0"/>
              <a:t>9</a:t>
            </a:fld>
            <a:endParaRPr lang="en-US"/>
          </a:p>
        </p:txBody>
      </p:sp>
    </p:spTree>
    <p:extLst>
      <p:ext uri="{BB962C8B-B14F-4D97-AF65-F5344CB8AC3E}">
        <p14:creationId xmlns:p14="http://schemas.microsoft.com/office/powerpoint/2010/main" val="18040684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806FC4-8A72-2508-B735-85A4E396A2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0200727-03E3-0B39-3B85-340248B8E52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8481D0-E4EB-C1F1-29C1-5F428CB5122B}"/>
              </a:ext>
            </a:extLst>
          </p:cNvPr>
          <p:cNvSpPr>
            <a:spLocks noGrp="1"/>
          </p:cNvSpPr>
          <p:nvPr>
            <p:ph type="body" idx="1"/>
          </p:nvPr>
        </p:nvSpPr>
        <p:spPr/>
        <p:txBody>
          <a:bodyPr/>
          <a:lstStyle/>
          <a:p>
            <a:r>
              <a:rPr lang="en-GB" sz="900" b="1" dirty="0">
                <a:latin typeface="Noto Sans" panose="020B0502040504020204" pitchFamily="34" charset="0"/>
                <a:ea typeface="Noto Sans" panose="020B0502040504020204" pitchFamily="34" charset="0"/>
                <a:cs typeface="Noto Sans" panose="020B0502040504020204" pitchFamily="34" charset="0"/>
              </a:rPr>
              <a:t>TOPIC: BECOME PART OF A GLOBAL CIVIL ENGINEERING COMMUNITY</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*NOTE TO PRESENTER: update this slide before presenting with contact info and your photo.*</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a:ea typeface="Noto Sans"/>
                <a:cs typeface="Noto Sans"/>
              </a:rPr>
              <a:t>Whilst all your hard work at university results in you coming out with a degree, it is also a place where you develop friends for life. ICE </a:t>
            </a:r>
            <a:r>
              <a:rPr lang="en-GB" dirty="0">
                <a:latin typeface="Noto Sans"/>
                <a:ea typeface="Noto Sans"/>
                <a:cs typeface="Noto Sans"/>
              </a:rPr>
              <a:t>student</a:t>
            </a:r>
            <a:r>
              <a:rPr lang="en-GB" sz="900" dirty="0">
                <a:latin typeface="Noto Sans"/>
                <a:ea typeface="Noto Sans"/>
                <a:cs typeface="Noto Sans"/>
              </a:rPr>
              <a:t> membership gives you the opportunity to do this with the Student &amp; Graduate community where you can meet loads of like-minded people and take part in a variety social or educational events.</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ICE has local teams and volunteers, around the world, who support with membership queries and arrange local and online events and activities.</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Local contacts for this area on slide. If you are interested in what’s on elsewhere, you can always find local contacts on our website at ice.org.uk/</a:t>
            </a:r>
            <a:r>
              <a:rPr lang="en-GB" sz="900" dirty="0" err="1">
                <a:latin typeface="Noto Sans" panose="020B0502040504020204" pitchFamily="34" charset="0"/>
                <a:ea typeface="Noto Sans" panose="020B0502040504020204" pitchFamily="34" charset="0"/>
                <a:cs typeface="Noto Sans" panose="020B0502040504020204" pitchFamily="34" charset="0"/>
              </a:rPr>
              <a:t>nearyou</a:t>
            </a:r>
            <a:endParaRPr lang="en-GB"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Instagram – follow ICE’s dedicated student Instagram @ice_universities to keep up to date with the latest news, events and resources for students.</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endParaRPr lang="en-GB" sz="900" b="1"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65E40341-0C78-6D9E-4F0C-659F5B8F3B65}"/>
              </a:ext>
            </a:extLst>
          </p:cNvPr>
          <p:cNvSpPr>
            <a:spLocks noGrp="1"/>
          </p:cNvSpPr>
          <p:nvPr>
            <p:ph type="sldNum" sz="quarter" idx="5"/>
          </p:nvPr>
        </p:nvSpPr>
        <p:spPr/>
        <p:txBody>
          <a:bodyPr/>
          <a:lstStyle/>
          <a:p>
            <a:fld id="{8A36CAF4-5E87-4E49-B717-EB01CD9B11B1}" type="slidenum">
              <a:rPr lang="en-US" smtClean="0"/>
              <a:t>10</a:t>
            </a:fld>
            <a:endParaRPr lang="en-US"/>
          </a:p>
        </p:txBody>
      </p:sp>
    </p:spTree>
    <p:extLst>
      <p:ext uri="{BB962C8B-B14F-4D97-AF65-F5344CB8AC3E}">
        <p14:creationId xmlns:p14="http://schemas.microsoft.com/office/powerpoint/2010/main" val="300798667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808E2B-042A-CDA8-0A69-1DA1E44DE45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9829227-BA6C-299C-EAF3-3A9B41B30B0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40C476-698B-F649-7EE9-F6B8A9979438}"/>
              </a:ext>
            </a:extLst>
          </p:cNvPr>
          <p:cNvSpPr>
            <a:spLocks noGrp="1"/>
          </p:cNvSpPr>
          <p:nvPr>
            <p:ph type="body" idx="1"/>
          </p:nvPr>
        </p:nvSpPr>
        <p:spPr/>
        <p:txBody>
          <a:bodyPr/>
          <a:lstStyle/>
          <a:p>
            <a:r>
              <a:rPr lang="en-GB" sz="900" b="1" dirty="0">
                <a:latin typeface="Noto Sans" panose="020B0502040504020204" pitchFamily="34" charset="0"/>
                <a:ea typeface="Noto Sans" panose="020B0502040504020204" pitchFamily="34" charset="0"/>
                <a:cs typeface="Noto Sans" panose="020B0502040504020204" pitchFamily="34" charset="0"/>
              </a:rPr>
              <a:t>TOPIC: GUEST SPEAKER SLIDE/BACKDROP</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*NOTE TO PRESENTER: this is intended as a slide if you have an ICE Graduate Member talking as part of your presentation. Graduate could refine this slide if wanted, or use this.*</a:t>
            </a: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Some suggested points that a graduate could cover:</a:t>
            </a:r>
          </a:p>
          <a:p>
            <a:pPr marL="168275" indent="-168275">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Where they work, what they do, why they enjoy being a civil engineer</a:t>
            </a:r>
          </a:p>
          <a:p>
            <a:pPr marL="168275" indent="-168275">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How ICE membership helped them / how they made the most of their ICE Student membership</a:t>
            </a:r>
          </a:p>
          <a:p>
            <a:pPr marL="168275" indent="-168275">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What wish I knew / did when I was a student / what I did to get advice and get ahead, share hints and tips, advice, anecdotes (relate to ICE – </a:t>
            </a:r>
            <a:r>
              <a:rPr lang="en-GB" sz="900" dirty="0" err="1">
                <a:latin typeface="Noto Sans" panose="020B0502040504020204" pitchFamily="34" charset="0"/>
                <a:ea typeface="Noto Sans" panose="020B0502040504020204" pitchFamily="34" charset="0"/>
                <a:cs typeface="Noto Sans" panose="020B0502040504020204" pitchFamily="34" charset="0"/>
              </a:rPr>
              <a:t>eg</a:t>
            </a:r>
            <a:r>
              <a:rPr lang="en-GB" sz="900" dirty="0">
                <a:latin typeface="Noto Sans" panose="020B0502040504020204" pitchFamily="34" charset="0"/>
                <a:ea typeface="Noto Sans" panose="020B0502040504020204" pitchFamily="34" charset="0"/>
                <a:cs typeface="Noto Sans" panose="020B0502040504020204" pitchFamily="34" charset="0"/>
              </a:rPr>
              <a:t> making early progress to professional qualification, or attending events and networking to meet potential employers, other employability benefits)</a:t>
            </a:r>
          </a:p>
          <a:p>
            <a:pPr marL="168275" indent="-168275">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Placement or internship experience during studies, how it helps (again relate to progress towards ICE prof qual and employability)</a:t>
            </a:r>
          </a:p>
          <a:p>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b="1"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E62DE8C8-F30F-6E3D-4A88-C2A475FFC4C6}"/>
              </a:ext>
            </a:extLst>
          </p:cNvPr>
          <p:cNvSpPr>
            <a:spLocks noGrp="1"/>
          </p:cNvSpPr>
          <p:nvPr>
            <p:ph type="sldNum" sz="quarter" idx="5"/>
          </p:nvPr>
        </p:nvSpPr>
        <p:spPr/>
        <p:txBody>
          <a:bodyPr/>
          <a:lstStyle/>
          <a:p>
            <a:fld id="{8A36CAF4-5E87-4E49-B717-EB01CD9B11B1}" type="slidenum">
              <a:rPr lang="en-US" smtClean="0"/>
              <a:t>11</a:t>
            </a:fld>
            <a:endParaRPr lang="en-US"/>
          </a:p>
        </p:txBody>
      </p:sp>
    </p:spTree>
    <p:extLst>
      <p:ext uri="{BB962C8B-B14F-4D97-AF65-F5344CB8AC3E}">
        <p14:creationId xmlns:p14="http://schemas.microsoft.com/office/powerpoint/2010/main" val="255235742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F15DAB-9371-6307-5E6E-83134CCD6F6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5F9AD05-4DE3-465C-243B-BDD61D34D58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2078A1B-2B5E-BF26-4B9C-BBCA1D7FCE0A}"/>
              </a:ext>
            </a:extLst>
          </p:cNvPr>
          <p:cNvSpPr>
            <a:spLocks noGrp="1"/>
          </p:cNvSpPr>
          <p:nvPr>
            <p:ph type="body" idx="1"/>
          </p:nvPr>
        </p:nvSpPr>
        <p:spPr/>
        <p:txBody>
          <a:bodyPr/>
          <a:lstStyle/>
          <a:p>
            <a:r>
              <a:rPr lang="en-US" sz="900" b="1" dirty="0">
                <a:latin typeface="Noto Sans" panose="020B0502040504020204" pitchFamily="34" charset="0"/>
                <a:ea typeface="Noto Sans" panose="020B0502040504020204" pitchFamily="34" charset="0"/>
                <a:cs typeface="Noto Sans" panose="020B0502040504020204" pitchFamily="34" charset="0"/>
              </a:rPr>
              <a:t>TOPIC: NEXT STEPS </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US"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*NOTE TO PRESENTER: </a:t>
            </a:r>
            <a:r>
              <a:rPr lang="en-US" sz="900" dirty="0">
                <a:latin typeface="Noto Sans" panose="020B0502040504020204" pitchFamily="34" charset="0"/>
                <a:ea typeface="Noto Sans" panose="020B0502040504020204" pitchFamily="34" charset="0"/>
                <a:cs typeface="Noto Sans" panose="020B0502040504020204" pitchFamily="34" charset="0"/>
              </a:rPr>
              <a:t>Outline the next steps by listing out 3 simple actions the students should take after the presentation.*</a:t>
            </a:r>
            <a:br>
              <a:rPr lang="en-US" sz="900" dirty="0">
                <a:latin typeface="Noto Sans" panose="020B0502040504020204" pitchFamily="34" charset="0"/>
                <a:ea typeface="Noto Sans" panose="020B0502040504020204" pitchFamily="34" charset="0"/>
                <a:cs typeface="Noto Sans" panose="020B0502040504020204" pitchFamily="34" charset="0"/>
              </a:rPr>
            </a:b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228600" indent="-228600">
              <a:buAutoNum type="arabicPeriod"/>
            </a:pPr>
            <a:r>
              <a:rPr lang="en-US" sz="900" dirty="0">
                <a:latin typeface="Noto Sans" panose="020B0502040504020204" pitchFamily="34" charset="0"/>
                <a:ea typeface="Noto Sans" panose="020B0502040504020204" pitchFamily="34" charset="0"/>
                <a:cs typeface="Noto Sans" panose="020B0502040504020204" pitchFamily="34" charset="0"/>
              </a:rPr>
              <a:t>Become an ICE Student Member</a:t>
            </a:r>
          </a:p>
          <a:p>
            <a:pPr marL="228600" indent="-228600">
              <a:buAutoNum type="arabicPeriod"/>
            </a:pPr>
            <a:r>
              <a:rPr lang="en-US" sz="900" dirty="0">
                <a:latin typeface="Noto Sans" panose="020B0502040504020204" pitchFamily="34" charset="0"/>
                <a:ea typeface="Noto Sans" panose="020B0502040504020204" pitchFamily="34" charset="0"/>
                <a:cs typeface="Noto Sans" panose="020B0502040504020204" pitchFamily="34" charset="0"/>
              </a:rPr>
              <a:t>Attend a Careers Talk (promote the next up-coming date)</a:t>
            </a:r>
          </a:p>
          <a:p>
            <a:pPr marL="228600" indent="-228600">
              <a:buAutoNum type="arabicPeriod"/>
            </a:pPr>
            <a:r>
              <a:rPr lang="en-US" sz="900" dirty="0">
                <a:latin typeface="Noto Sans" panose="020B0502040504020204" pitchFamily="34" charset="0"/>
                <a:ea typeface="Noto Sans" panose="020B0502040504020204" pitchFamily="34" charset="0"/>
                <a:cs typeface="Noto Sans" panose="020B0502040504020204" pitchFamily="34" charset="0"/>
              </a:rPr>
              <a:t>Follow the ICE Student Instagram account (@ice_universities)</a:t>
            </a:r>
          </a:p>
          <a:p>
            <a:endParaRPr lang="en-GB" sz="900" b="1"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4A000C13-2348-4355-4600-7BF0DE26059C}"/>
              </a:ext>
            </a:extLst>
          </p:cNvPr>
          <p:cNvSpPr>
            <a:spLocks noGrp="1"/>
          </p:cNvSpPr>
          <p:nvPr>
            <p:ph type="sldNum" sz="quarter" idx="5"/>
          </p:nvPr>
        </p:nvSpPr>
        <p:spPr/>
        <p:txBody>
          <a:bodyPr/>
          <a:lstStyle/>
          <a:p>
            <a:fld id="{8A36CAF4-5E87-4E49-B717-EB01CD9B11B1}" type="slidenum">
              <a:rPr lang="en-US" smtClean="0"/>
              <a:t>12</a:t>
            </a:fld>
            <a:endParaRPr lang="en-US"/>
          </a:p>
        </p:txBody>
      </p:sp>
    </p:spTree>
    <p:extLst>
      <p:ext uri="{BB962C8B-B14F-4D97-AF65-F5344CB8AC3E}">
        <p14:creationId xmlns:p14="http://schemas.microsoft.com/office/powerpoint/2010/main" val="235215057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A43B4-2A2E-994F-9C04-CD1670FBE33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B108B6F-82BA-382D-58F5-E930B785E7A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920A19E-35DA-89CC-6FAC-62D4F98615BC}"/>
              </a:ext>
            </a:extLst>
          </p:cNvPr>
          <p:cNvSpPr>
            <a:spLocks noGrp="1"/>
          </p:cNvSpPr>
          <p:nvPr>
            <p:ph type="body" idx="1"/>
          </p:nvPr>
        </p:nvSpPr>
        <p:spPr/>
        <p:txBody>
          <a:bodyPr/>
          <a:lstStyle/>
          <a:p>
            <a:r>
              <a:rPr lang="en-GB" sz="900" b="1" dirty="0">
                <a:latin typeface="Noto Sans" panose="020B0502040504020204" pitchFamily="34" charset="0"/>
                <a:ea typeface="Noto Sans" panose="020B0502040504020204" pitchFamily="34" charset="0"/>
                <a:cs typeface="Noto Sans" panose="020B0502040504020204" pitchFamily="34" charset="0"/>
              </a:rPr>
              <a:t>TOPIC: FINAL CALL TO ACTION SLIDE </a:t>
            </a:r>
            <a:br>
              <a:rPr lang="en-GB" sz="900" b="1" dirty="0">
                <a:latin typeface="Noto Sans" panose="020B0502040504020204" pitchFamily="34" charset="0"/>
                <a:ea typeface="Noto Sans" panose="020B0502040504020204" pitchFamily="34" charset="0"/>
                <a:cs typeface="Noto Sans" panose="020B0502040504020204" pitchFamily="34" charset="0"/>
              </a:rPr>
            </a:br>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*NOTE TO PRESENTER: the key aim is to get students to sign up for student membership, ideally at the end of your presentation*</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Summarise what you have covered in your presentation:</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170815" indent="-170815">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What civil engineers do</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170815" indent="-170815">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Why it’s such a great career choice</a:t>
            </a:r>
            <a:endParaRPr lang="en-US" sz="900" dirty="0">
              <a:latin typeface="Noto Sans" panose="020B0502040504020204" pitchFamily="34" charset="0"/>
              <a:ea typeface="Noto Sans" panose="020B0502040504020204" pitchFamily="34" charset="0"/>
              <a:cs typeface="Noto Sans" panose="020B0502040504020204" pitchFamily="34" charset="0"/>
            </a:endParaRPr>
          </a:p>
          <a:p>
            <a:pPr marL="170815" indent="-170815">
              <a:buFont typeface="Arial"/>
              <a:buChar char="•"/>
            </a:pPr>
            <a:r>
              <a:rPr lang="en-GB" sz="900" dirty="0">
                <a:latin typeface="Noto Sans" panose="020B0502040504020204" pitchFamily="34" charset="0"/>
                <a:ea typeface="Noto Sans" panose="020B0502040504020204" pitchFamily="34" charset="0"/>
                <a:cs typeface="Noto Sans" panose="020B0502040504020204" pitchFamily="34" charset="0"/>
              </a:rPr>
              <a:t>The benefits that signing up to Free ICE student membership can bring you, it can not only help you in the present but in the future with your career prospects as well.</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Key call to action: join ICE today, apply online at ice.org.uk/students</a:t>
            </a:r>
            <a:endParaRPr lang="en-US"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Ideally, get students to sign up while you are there – can join online, using mobile phones. </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dirty="0">
              <a:latin typeface="Noto Sans" panose="020B0502040504020204" pitchFamily="34" charset="0"/>
              <a:ea typeface="Noto Sans" panose="020B0502040504020204" pitchFamily="34" charset="0"/>
              <a:cs typeface="Noto Sans" panose="020B0502040504020204" pitchFamily="34" charset="0"/>
            </a:endParaRPr>
          </a:p>
          <a:p>
            <a:r>
              <a:rPr lang="en-GB" sz="900" b="1" dirty="0">
                <a:latin typeface="Noto Sans" panose="020B0502040504020204" pitchFamily="34" charset="0"/>
                <a:ea typeface="Noto Sans" panose="020B0502040504020204" pitchFamily="34" charset="0"/>
                <a:cs typeface="Noto Sans" panose="020B0502040504020204" pitchFamily="34" charset="0"/>
              </a:rPr>
              <a:t>Secondary calls to action:</a:t>
            </a:r>
            <a:endParaRPr lang="en-US"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Get involved: make the most of your membership, come to events, meet other members, follow @ice_universities on Instagram</a:t>
            </a:r>
            <a:endParaRPr lang="en-US" sz="900" dirty="0">
              <a:latin typeface="Noto Sans" panose="020B0502040504020204" pitchFamily="34" charset="0"/>
              <a:ea typeface="Noto Sans" panose="020B0502040504020204" pitchFamily="34" charset="0"/>
              <a:cs typeface="Noto Sans" panose="020B0502040504020204" pitchFamily="34" charset="0"/>
            </a:endParaRPr>
          </a:p>
          <a:p>
            <a:r>
              <a:rPr lang="en-GB" sz="900" dirty="0">
                <a:latin typeface="Noto Sans" panose="020B0502040504020204" pitchFamily="34" charset="0"/>
                <a:ea typeface="Noto Sans" panose="020B0502040504020204" pitchFamily="34" charset="0"/>
                <a:cs typeface="Noto Sans" panose="020B0502040504020204" pitchFamily="34" charset="0"/>
              </a:rPr>
              <a:t>Start your journey to professional qualification: record experience you gain during your studies, get in touch with us if you need advice</a:t>
            </a:r>
            <a:endParaRPr lang="en-US" sz="900" dirty="0">
              <a:latin typeface="Noto Sans" panose="020B0502040504020204" pitchFamily="34" charset="0"/>
              <a:ea typeface="Noto Sans" panose="020B0502040504020204" pitchFamily="34" charset="0"/>
              <a:cs typeface="Noto Sans" panose="020B0502040504020204" pitchFamily="34" charset="0"/>
            </a:endParaRPr>
          </a:p>
          <a:p>
            <a:endParaRPr lang="en-GB" sz="900" b="1" dirty="0">
              <a:latin typeface="Noto Sans" panose="020B0502040504020204" pitchFamily="34" charset="0"/>
              <a:ea typeface="Noto Sans" panose="020B0502040504020204" pitchFamily="34" charset="0"/>
              <a:cs typeface="Noto Sans" panose="020B0502040504020204" pitchFamily="34" charset="0"/>
            </a:endParaRPr>
          </a:p>
        </p:txBody>
      </p:sp>
      <p:sp>
        <p:nvSpPr>
          <p:cNvPr id="4" name="Slide Number Placeholder 3">
            <a:extLst>
              <a:ext uri="{FF2B5EF4-FFF2-40B4-BE49-F238E27FC236}">
                <a16:creationId xmlns:a16="http://schemas.microsoft.com/office/drawing/2014/main" id="{496AC449-B74E-C98F-A970-E5D6C0C3C65D}"/>
              </a:ext>
            </a:extLst>
          </p:cNvPr>
          <p:cNvSpPr>
            <a:spLocks noGrp="1"/>
          </p:cNvSpPr>
          <p:nvPr>
            <p:ph type="sldNum" sz="quarter" idx="5"/>
          </p:nvPr>
        </p:nvSpPr>
        <p:spPr/>
        <p:txBody>
          <a:bodyPr/>
          <a:lstStyle/>
          <a:p>
            <a:fld id="{8A36CAF4-5E87-4E49-B717-EB01CD9B11B1}" type="slidenum">
              <a:rPr lang="en-US" smtClean="0"/>
              <a:t>13</a:t>
            </a:fld>
            <a:endParaRPr lang="en-US"/>
          </a:p>
        </p:txBody>
      </p:sp>
    </p:spTree>
    <p:extLst>
      <p:ext uri="{BB962C8B-B14F-4D97-AF65-F5344CB8AC3E}">
        <p14:creationId xmlns:p14="http://schemas.microsoft.com/office/powerpoint/2010/main" val="3342372765"/>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0.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2.jpe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1.png"/><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2.jpeg"/><Relationship Id="rId1" Type="http://schemas.openxmlformats.org/officeDocument/2006/relationships/slideMaster" Target="../slideMasters/slideMaster2.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pic>
        <p:nvPicPr>
          <p:cNvPr id="12" name="Picture 11" descr="A blue triangle pattern on a blue surface&#10;&#10;Description automatically generated">
            <a:extLst>
              <a:ext uri="{FF2B5EF4-FFF2-40B4-BE49-F238E27FC236}">
                <a16:creationId xmlns:a16="http://schemas.microsoft.com/office/drawing/2014/main" id="{E6694038-6114-E0D2-8487-228D6E93BAF3}"/>
              </a:ext>
            </a:extLst>
          </p:cNvPr>
          <p:cNvPicPr>
            <a:picLocks noChangeAspect="1"/>
          </p:cNvPicPr>
          <p:nvPr/>
        </p:nvPicPr>
        <p:blipFill>
          <a:blip r:embed="rId2"/>
          <a:stretch>
            <a:fillRect/>
          </a:stretch>
        </p:blipFill>
        <p:spPr>
          <a:xfrm>
            <a:off x="-1" y="3211211"/>
            <a:ext cx="9143999" cy="1945104"/>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6538305" y="4634791"/>
            <a:ext cx="2351872" cy="379591"/>
          </a:xfrm>
          <a:prstGeom prst="rect">
            <a:avLst/>
          </a:prstGeom>
          <a:noFill/>
        </p:spPr>
        <p:txBody>
          <a:bodyPr wrap="square" rtlCol="0">
            <a:spAutoFit/>
          </a:bodyPr>
          <a:lstStyle/>
          <a:p>
            <a:pPr algn="r" rtl="0"/>
            <a:r>
              <a:rPr lang="en-GB" sz="2800" b="0" i="0" u="none" strike="noStrike" kern="1200" baseline="30000">
                <a:solidFill>
                  <a:srgbClr val="FFFFFF"/>
                </a:solidFill>
                <a:latin typeface="Noto Sans" panose="020B0502040504020204" pitchFamily="34" charset="0"/>
                <a:ea typeface="Noto Sans" panose="020B0502040504020204" pitchFamily="34" charset="0"/>
                <a:cs typeface="Noto Sans" panose="020B0502040504020204" pitchFamily="34" charset="0"/>
              </a:rPr>
              <a:t>ice.org.uk/students</a:t>
            </a: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36B43E44-C85A-C0CB-8BD1-58BEDB4BFA1B}"/>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Picture Placeholder 13">
            <a:extLst>
              <a:ext uri="{FF2B5EF4-FFF2-40B4-BE49-F238E27FC236}">
                <a16:creationId xmlns:a16="http://schemas.microsoft.com/office/drawing/2014/main" id="{CB57B401-81D3-1100-D810-E96085A01CBB}"/>
              </a:ext>
            </a:extLst>
          </p:cNvPr>
          <p:cNvSpPr>
            <a:spLocks noGrp="1"/>
          </p:cNvSpPr>
          <p:nvPr>
            <p:ph type="pic" sz="quarter" idx="16" hasCustomPrompt="1"/>
          </p:nvPr>
        </p:nvSpPr>
        <p:spPr>
          <a:xfrm>
            <a:off x="-3" y="0"/>
            <a:ext cx="9144000" cy="3189588"/>
          </a:xfrm>
          <a:custGeom>
            <a:avLst/>
            <a:gdLst>
              <a:gd name="connsiteX0" fmla="*/ 0 w 9144000"/>
              <a:gd name="connsiteY0" fmla="*/ 0 h 3189588"/>
              <a:gd name="connsiteX1" fmla="*/ 323853 w 9144000"/>
              <a:gd name="connsiteY1" fmla="*/ 0 h 3189588"/>
              <a:gd name="connsiteX2" fmla="*/ 323853 w 9144000"/>
              <a:gd name="connsiteY2" fmla="*/ 883786 h 3189588"/>
              <a:gd name="connsiteX3" fmla="*/ 1182314 w 9144000"/>
              <a:gd name="connsiteY3" fmla="*/ 883786 h 3189588"/>
              <a:gd name="connsiteX4" fmla="*/ 1182314 w 9144000"/>
              <a:gd name="connsiteY4" fmla="*/ 0 h 3189588"/>
              <a:gd name="connsiteX5" fmla="*/ 9144000 w 9144000"/>
              <a:gd name="connsiteY5" fmla="*/ 0 h 3189588"/>
              <a:gd name="connsiteX6" fmla="*/ 9144000 w 9144000"/>
              <a:gd name="connsiteY6" fmla="*/ 3189588 h 3189588"/>
              <a:gd name="connsiteX7" fmla="*/ 0 w 9144000"/>
              <a:gd name="connsiteY7"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189588">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pic>
        <p:nvPicPr>
          <p:cNvPr id="15" name="Picture 14" descr="ice_master_full_300dpi_rgb.jpg">
            <a:extLst>
              <a:ext uri="{FF2B5EF4-FFF2-40B4-BE49-F238E27FC236}">
                <a16:creationId xmlns:a16="http://schemas.microsoft.com/office/drawing/2014/main" id="{DDE707AB-2469-22E2-6F27-7938BD4EC06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78330548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8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E8985B98-69E1-D3CF-394F-B97BF3E2D63B}"/>
              </a:ext>
            </a:extLst>
          </p:cNvPr>
          <p:cNvPicPr>
            <a:picLocks noChangeAspect="1"/>
          </p:cNvPicPr>
          <p:nvPr userDrawn="1"/>
        </p:nvPicPr>
        <p:blipFill>
          <a:blip r:embed="rId2"/>
          <a:stretch>
            <a:fillRect/>
          </a:stretch>
        </p:blipFill>
        <p:spPr>
          <a:xfrm>
            <a:off x="-1" y="3211210"/>
            <a:ext cx="9143997" cy="1955131"/>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9DF3F0D4-9F39-A7CE-20C1-DF162381C78D}"/>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Picture Placeholder 13">
            <a:extLst>
              <a:ext uri="{FF2B5EF4-FFF2-40B4-BE49-F238E27FC236}">
                <a16:creationId xmlns:a16="http://schemas.microsoft.com/office/drawing/2014/main" id="{CB57B401-81D3-1100-D810-E96085A01CBB}"/>
              </a:ext>
            </a:extLst>
          </p:cNvPr>
          <p:cNvSpPr>
            <a:spLocks noGrp="1"/>
          </p:cNvSpPr>
          <p:nvPr>
            <p:ph type="pic" sz="quarter" idx="16" hasCustomPrompt="1"/>
          </p:nvPr>
        </p:nvSpPr>
        <p:spPr>
          <a:xfrm>
            <a:off x="-3" y="0"/>
            <a:ext cx="9144000" cy="3189588"/>
          </a:xfrm>
          <a:custGeom>
            <a:avLst/>
            <a:gdLst>
              <a:gd name="connsiteX0" fmla="*/ 0 w 9144000"/>
              <a:gd name="connsiteY0" fmla="*/ 0 h 3189588"/>
              <a:gd name="connsiteX1" fmla="*/ 323853 w 9144000"/>
              <a:gd name="connsiteY1" fmla="*/ 0 h 3189588"/>
              <a:gd name="connsiteX2" fmla="*/ 323853 w 9144000"/>
              <a:gd name="connsiteY2" fmla="*/ 883786 h 3189588"/>
              <a:gd name="connsiteX3" fmla="*/ 1182314 w 9144000"/>
              <a:gd name="connsiteY3" fmla="*/ 883786 h 3189588"/>
              <a:gd name="connsiteX4" fmla="*/ 1182314 w 9144000"/>
              <a:gd name="connsiteY4" fmla="*/ 0 h 3189588"/>
              <a:gd name="connsiteX5" fmla="*/ 9144000 w 9144000"/>
              <a:gd name="connsiteY5" fmla="*/ 0 h 3189588"/>
              <a:gd name="connsiteX6" fmla="*/ 9144000 w 9144000"/>
              <a:gd name="connsiteY6" fmla="*/ 3189588 h 3189588"/>
              <a:gd name="connsiteX7" fmla="*/ 0 w 9144000"/>
              <a:gd name="connsiteY7"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3189588">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pic>
        <p:nvPicPr>
          <p:cNvPr id="9" name="Picture 8" descr="ice_master_full_300dpi_rgb.jpg">
            <a:extLst>
              <a:ext uri="{FF2B5EF4-FFF2-40B4-BE49-F238E27FC236}">
                <a16:creationId xmlns:a16="http://schemas.microsoft.com/office/drawing/2014/main" id="{F26A88F1-2380-B17D-1136-DF5737752512}"/>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3451305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7_Title Slide">
    <p:spTree>
      <p:nvGrpSpPr>
        <p:cNvPr id="1" name=""/>
        <p:cNvGrpSpPr/>
        <p:nvPr/>
      </p:nvGrpSpPr>
      <p:grpSpPr>
        <a:xfrm>
          <a:off x="0" y="0"/>
          <a:ext cx="0" cy="0"/>
          <a:chOff x="0" y="0"/>
          <a:chExt cx="0" cy="0"/>
        </a:xfrm>
      </p:grpSpPr>
      <p:pic>
        <p:nvPicPr>
          <p:cNvPr id="12" name="Picture 11" descr="A blue triangle pattern with a white background&#10;&#10;Description automatically generated">
            <a:extLst>
              <a:ext uri="{FF2B5EF4-FFF2-40B4-BE49-F238E27FC236}">
                <a16:creationId xmlns:a16="http://schemas.microsoft.com/office/drawing/2014/main" id="{7E00AE5D-7A2F-7AD6-8664-64BBD207A87E}"/>
              </a:ext>
            </a:extLst>
          </p:cNvPr>
          <p:cNvPicPr>
            <a:picLocks noChangeAspect="1"/>
          </p:cNvPicPr>
          <p:nvPr/>
        </p:nvPicPr>
        <p:blipFill>
          <a:blip r:embed="rId2"/>
          <a:stretch>
            <a:fillRect/>
          </a:stretch>
        </p:blipFill>
        <p:spPr>
          <a:xfrm>
            <a:off x="0" y="0"/>
            <a:ext cx="9143999" cy="5158540"/>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50292" y="4634791"/>
            <a:ext cx="1039883"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8" name="Rectangle 7">
            <a:extLst>
              <a:ext uri="{FF2B5EF4-FFF2-40B4-BE49-F238E27FC236}">
                <a16:creationId xmlns:a16="http://schemas.microsoft.com/office/drawing/2014/main" id="{A851DD62-61CA-6E9E-FDDC-F0DF40E92F16}"/>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Picture Placeholder 23">
            <a:extLst>
              <a:ext uri="{FF2B5EF4-FFF2-40B4-BE49-F238E27FC236}">
                <a16:creationId xmlns:a16="http://schemas.microsoft.com/office/drawing/2014/main" id="{636D3A42-5541-1EE2-5AA7-D1584A6E6C9D}"/>
              </a:ext>
            </a:extLst>
          </p:cNvPr>
          <p:cNvSpPr>
            <a:spLocks noGrp="1"/>
          </p:cNvSpPr>
          <p:nvPr>
            <p:ph type="pic" sz="quarter" idx="13" hasCustomPrompt="1"/>
          </p:nvPr>
        </p:nvSpPr>
        <p:spPr>
          <a:xfrm>
            <a:off x="0" y="-1"/>
            <a:ext cx="9144000" cy="3189600"/>
          </a:xfrm>
          <a:custGeom>
            <a:avLst/>
            <a:gdLst>
              <a:gd name="connsiteX0" fmla="*/ 323850 w 9144000"/>
              <a:gd name="connsiteY0" fmla="*/ 1 h 3189600"/>
              <a:gd name="connsiteX1" fmla="*/ 323850 w 9144000"/>
              <a:gd name="connsiteY1" fmla="*/ 882667 h 3189600"/>
              <a:gd name="connsiteX2" fmla="*/ 1182311 w 9144000"/>
              <a:gd name="connsiteY2" fmla="*/ 882667 h 3189600"/>
              <a:gd name="connsiteX3" fmla="*/ 1182311 w 9144000"/>
              <a:gd name="connsiteY3" fmla="*/ 1 h 3189600"/>
              <a:gd name="connsiteX4" fmla="*/ 0 w 9144000"/>
              <a:gd name="connsiteY4" fmla="*/ 0 h 3189600"/>
              <a:gd name="connsiteX5" fmla="*/ 9144000 w 9144000"/>
              <a:gd name="connsiteY5" fmla="*/ 0 h 3189600"/>
              <a:gd name="connsiteX6" fmla="*/ 9144000 w 9144000"/>
              <a:gd name="connsiteY6" fmla="*/ 1 h 3189600"/>
              <a:gd name="connsiteX7" fmla="*/ 7293755 w 9144000"/>
              <a:gd name="connsiteY7" fmla="*/ 3189600 h 3189600"/>
              <a:gd name="connsiteX8" fmla="*/ 0 w 9144000"/>
              <a:gd name="connsiteY8"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144000" h="3189600">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13" name="Picture 12" descr="ice_master_full_300dpi_rgb.jpg">
            <a:extLst>
              <a:ext uri="{FF2B5EF4-FFF2-40B4-BE49-F238E27FC236}">
                <a16:creationId xmlns:a16="http://schemas.microsoft.com/office/drawing/2014/main" id="{8122750D-D7E1-A1A6-EC88-6C1CE8DC931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22843999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blue and white triangle pattern&#10;&#10;Description automatically generated">
            <a:extLst>
              <a:ext uri="{FF2B5EF4-FFF2-40B4-BE49-F238E27FC236}">
                <a16:creationId xmlns:a16="http://schemas.microsoft.com/office/drawing/2014/main" id="{3ECD7034-0C46-3694-CC98-448592844422}"/>
              </a:ext>
            </a:extLst>
          </p:cNvPr>
          <p:cNvPicPr>
            <a:picLocks noChangeAspect="1"/>
          </p:cNvPicPr>
          <p:nvPr/>
        </p:nvPicPr>
        <p:blipFill>
          <a:blip r:embed="rId2"/>
          <a:stretch>
            <a:fillRect/>
          </a:stretch>
        </p:blipFill>
        <p:spPr>
          <a:xfrm>
            <a:off x="0" y="12765"/>
            <a:ext cx="9144000" cy="5158539"/>
          </a:xfrm>
          <a:prstGeom prst="rect">
            <a:avLst/>
          </a:prstGeom>
        </p:spPr>
      </p:pic>
      <p:sp>
        <p:nvSpPr>
          <p:cNvPr id="8" name="Rectangle 7">
            <a:extLst>
              <a:ext uri="{FF2B5EF4-FFF2-40B4-BE49-F238E27FC236}">
                <a16:creationId xmlns:a16="http://schemas.microsoft.com/office/drawing/2014/main" id="{73FDC774-9FBC-A585-9056-504658D3DFDF}"/>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84160" y="4634791"/>
            <a:ext cx="100601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9" name="Picture Placeholder 8">
            <a:extLst>
              <a:ext uri="{FF2B5EF4-FFF2-40B4-BE49-F238E27FC236}">
                <a16:creationId xmlns:a16="http://schemas.microsoft.com/office/drawing/2014/main" id="{6CF0337B-4EA6-7F6C-0909-58D8A4177C99}"/>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12" name="Picture 11" descr="A blue sign with white text&#10;&#10;Description automatically generated">
            <a:extLst>
              <a:ext uri="{FF2B5EF4-FFF2-40B4-BE49-F238E27FC236}">
                <a16:creationId xmlns:a16="http://schemas.microsoft.com/office/drawing/2014/main" id="{428212F6-A233-7545-F9E6-01440B6E1B69}"/>
              </a:ext>
            </a:extLst>
          </p:cNvPr>
          <p:cNvPicPr>
            <a:picLocks noChangeAspect="1"/>
          </p:cNvPicPr>
          <p:nvPr userDrawn="1"/>
        </p:nvPicPr>
        <p:blipFill>
          <a:blip r:embed="rId3"/>
          <a:stretch>
            <a:fillRect/>
          </a:stretch>
        </p:blipFill>
        <p:spPr>
          <a:xfrm>
            <a:off x="323814" y="0"/>
            <a:ext cx="861911" cy="1144726"/>
          </a:xfrm>
          <a:prstGeom prst="rect">
            <a:avLst/>
          </a:prstGeom>
        </p:spPr>
      </p:pic>
    </p:spTree>
    <p:extLst>
      <p:ext uri="{BB962C8B-B14F-4D97-AF65-F5344CB8AC3E}">
        <p14:creationId xmlns:p14="http://schemas.microsoft.com/office/powerpoint/2010/main" val="18036270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5_Title Slide">
    <p:spTree>
      <p:nvGrpSpPr>
        <p:cNvPr id="1" name=""/>
        <p:cNvGrpSpPr/>
        <p:nvPr/>
      </p:nvGrpSpPr>
      <p:grpSpPr>
        <a:xfrm>
          <a:off x="0" y="0"/>
          <a:ext cx="0" cy="0"/>
          <a:chOff x="0" y="0"/>
          <a:chExt cx="0" cy="0"/>
        </a:xfrm>
      </p:grpSpPr>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10931"/>
            <a:ext cx="9144000" cy="5173579"/>
          </a:xfrm>
          <a:prstGeom prst="rect">
            <a:avLst/>
          </a:prstGeom>
        </p:spPr>
      </p:pic>
      <p:sp>
        <p:nvSpPr>
          <p:cNvPr id="2" name="Title 1"/>
          <p:cNvSpPr>
            <a:spLocks noGrp="1"/>
          </p:cNvSpPr>
          <p:nvPr>
            <p:ph type="ctrTitle" hasCustomPrompt="1"/>
          </p:nvPr>
        </p:nvSpPr>
        <p:spPr>
          <a:xfrm>
            <a:off x="253824" y="3488157"/>
            <a:ext cx="6858000" cy="686193"/>
          </a:xfrm>
        </p:spPr>
        <p:txBody>
          <a:bodyPr anchor="t">
            <a:normAutofit/>
          </a:bodyPr>
          <a:lstStyle>
            <a:lvl1pPr algn="l">
              <a:defRPr sz="28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hasCustomPrompt="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section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endParaRPr>
          </a:p>
        </p:txBody>
      </p:sp>
      <p:sp>
        <p:nvSpPr>
          <p:cNvPr id="24" name="Picture Placeholder 23">
            <a:extLst>
              <a:ext uri="{FF2B5EF4-FFF2-40B4-BE49-F238E27FC236}">
                <a16:creationId xmlns:a16="http://schemas.microsoft.com/office/drawing/2014/main" id="{0C37AAF5-CAD1-BB0E-2E72-0C744DE5F640}"/>
              </a:ext>
            </a:extLst>
          </p:cNvPr>
          <p:cNvSpPr>
            <a:spLocks noGrp="1"/>
          </p:cNvSpPr>
          <p:nvPr>
            <p:ph type="pic" sz="quarter" idx="16" hasCustomPrompt="1"/>
          </p:nvPr>
        </p:nvSpPr>
        <p:spPr>
          <a:xfrm>
            <a:off x="-8702070" y="-1"/>
            <a:ext cx="8236536" cy="3204000"/>
          </a:xfrm>
          <a:custGeom>
            <a:avLst/>
            <a:gdLst>
              <a:gd name="connsiteX0" fmla="*/ 0 w 8236536"/>
              <a:gd name="connsiteY0" fmla="*/ 0 h 3204000"/>
              <a:gd name="connsiteX1" fmla="*/ 8236536 w 8236536"/>
              <a:gd name="connsiteY1" fmla="*/ 0 h 3204000"/>
              <a:gd name="connsiteX2" fmla="*/ 8236536 w 8236536"/>
              <a:gd name="connsiteY2" fmla="*/ 1 h 3204000"/>
              <a:gd name="connsiteX3" fmla="*/ 6386291 w 8236536"/>
              <a:gd name="connsiteY3" fmla="*/ 3204000 h 3204000"/>
              <a:gd name="connsiteX4" fmla="*/ 0 w 8236536"/>
              <a:gd name="connsiteY4" fmla="*/ 3204000 h 3204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236536" h="3204000">
                <a:moveTo>
                  <a:pt x="0" y="0"/>
                </a:moveTo>
                <a:lnTo>
                  <a:pt x="8236536" y="0"/>
                </a:lnTo>
                <a:lnTo>
                  <a:pt x="8236536" y="1"/>
                </a:lnTo>
                <a:lnTo>
                  <a:pt x="6386291" y="3204000"/>
                </a:lnTo>
                <a:lnTo>
                  <a:pt x="0" y="32040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sp>
        <p:nvSpPr>
          <p:cNvPr id="7" name="Rectangle 6">
            <a:extLst>
              <a:ext uri="{FF2B5EF4-FFF2-40B4-BE49-F238E27FC236}">
                <a16:creationId xmlns:a16="http://schemas.microsoft.com/office/drawing/2014/main" id="{93699E60-5458-A061-9428-61D24CE99517}"/>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Picture Placeholder 32">
            <a:extLst>
              <a:ext uri="{FF2B5EF4-FFF2-40B4-BE49-F238E27FC236}">
                <a16:creationId xmlns:a16="http://schemas.microsoft.com/office/drawing/2014/main" id="{F1648995-0BB1-D5DF-4D9C-DA617AF2D15F}"/>
              </a:ext>
            </a:extLst>
          </p:cNvPr>
          <p:cNvSpPr>
            <a:spLocks noGrp="1"/>
          </p:cNvSpPr>
          <p:nvPr>
            <p:ph type="pic" sz="quarter" idx="15" hasCustomPrompt="1"/>
          </p:nvPr>
        </p:nvSpPr>
        <p:spPr>
          <a:xfrm>
            <a:off x="0" y="-10931"/>
            <a:ext cx="8236536" cy="3214930"/>
          </a:xfrm>
          <a:custGeom>
            <a:avLst/>
            <a:gdLst>
              <a:gd name="connsiteX0" fmla="*/ 0 w 8236536"/>
              <a:gd name="connsiteY0" fmla="*/ 0 h 3214930"/>
              <a:gd name="connsiteX1" fmla="*/ 323850 w 8236536"/>
              <a:gd name="connsiteY1" fmla="*/ 0 h 3214930"/>
              <a:gd name="connsiteX2" fmla="*/ 323850 w 8236536"/>
              <a:gd name="connsiteY2" fmla="*/ 877088 h 3214930"/>
              <a:gd name="connsiteX3" fmla="*/ 1182311 w 8236536"/>
              <a:gd name="connsiteY3" fmla="*/ 877088 h 3214930"/>
              <a:gd name="connsiteX4" fmla="*/ 1182311 w 8236536"/>
              <a:gd name="connsiteY4" fmla="*/ 0 h 3214930"/>
              <a:gd name="connsiteX5" fmla="*/ 8236536 w 8236536"/>
              <a:gd name="connsiteY5" fmla="*/ 0 h 3214930"/>
              <a:gd name="connsiteX6" fmla="*/ 8236536 w 8236536"/>
              <a:gd name="connsiteY6" fmla="*/ 1 h 3214930"/>
              <a:gd name="connsiteX7" fmla="*/ 6386291 w 8236536"/>
              <a:gd name="connsiteY7" fmla="*/ 3214930 h 3214930"/>
              <a:gd name="connsiteX8" fmla="*/ 0 w 8236536"/>
              <a:gd name="connsiteY8" fmla="*/ 3214930 h 321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8236536" h="3214930">
                <a:moveTo>
                  <a:pt x="0" y="0"/>
                </a:moveTo>
                <a:lnTo>
                  <a:pt x="323850" y="0"/>
                </a:lnTo>
                <a:lnTo>
                  <a:pt x="323850" y="877088"/>
                </a:lnTo>
                <a:lnTo>
                  <a:pt x="1182311" y="877088"/>
                </a:lnTo>
                <a:lnTo>
                  <a:pt x="1182311" y="0"/>
                </a:lnTo>
                <a:lnTo>
                  <a:pt x="8236536" y="0"/>
                </a:lnTo>
                <a:lnTo>
                  <a:pt x="8236536" y="1"/>
                </a:lnTo>
                <a:lnTo>
                  <a:pt x="6386291" y="3214930"/>
                </a:lnTo>
                <a:lnTo>
                  <a:pt x="0" y="321493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9" name="Picture 8" descr="ice_master_full_300dpi_rgb.jpg">
            <a:extLst>
              <a:ext uri="{FF2B5EF4-FFF2-40B4-BE49-F238E27FC236}">
                <a16:creationId xmlns:a16="http://schemas.microsoft.com/office/drawing/2014/main" id="{435CAA4E-3D46-4BAE-CF5E-7C9BC51DFE8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0942"/>
            <a:ext cx="858461" cy="883786"/>
          </a:xfrm>
          <a:prstGeom prst="rect">
            <a:avLst/>
          </a:prstGeom>
        </p:spPr>
      </p:pic>
    </p:spTree>
    <p:extLst>
      <p:ext uri="{BB962C8B-B14F-4D97-AF65-F5344CB8AC3E}">
        <p14:creationId xmlns:p14="http://schemas.microsoft.com/office/powerpoint/2010/main" val="631770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5032C868-E646-6A8D-FE83-9AD503945728}"/>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1196369"/>
            <a:ext cx="6858000" cy="686193"/>
          </a:xfrm>
        </p:spPr>
        <p:txBody>
          <a:bodyPr anchor="t">
            <a:normAutofit/>
          </a:bodyPr>
          <a:lstStyle>
            <a:lvl1pPr algn="l">
              <a:defRPr sz="2800"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p:nvPr>
        </p:nvSpPr>
        <p:spPr>
          <a:xfrm>
            <a:off x="253824" y="1882573"/>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mn-ea"/>
                <a:cs typeface="Arial"/>
              </a:rPr>
              <a:t>ice.org.uk</a:t>
            </a:r>
            <a:endParaRPr lang="en-GB" sz="2000" b="0" i="0" u="none" strike="noStrike" kern="1200" baseline="30000">
              <a:solidFill>
                <a:srgbClr val="34657F"/>
              </a:solidFill>
              <a:latin typeface="+mn-lt"/>
              <a:ea typeface="+mn-ea"/>
              <a:cs typeface="Arial"/>
            </a:endParaRPr>
          </a:p>
        </p:txBody>
      </p:sp>
      <p:sp>
        <p:nvSpPr>
          <p:cNvPr id="16" name="Picture Placeholder 15">
            <a:extLst>
              <a:ext uri="{FF2B5EF4-FFF2-40B4-BE49-F238E27FC236}">
                <a16:creationId xmlns:a16="http://schemas.microsoft.com/office/drawing/2014/main" id="{DE7F9C0D-B028-3E55-7DBD-621417CB0F06}"/>
              </a:ext>
            </a:extLst>
          </p:cNvPr>
          <p:cNvSpPr>
            <a:spLocks noGrp="1"/>
          </p:cNvSpPr>
          <p:nvPr>
            <p:ph type="pic" sz="quarter" idx="13"/>
          </p:nvPr>
        </p:nvSpPr>
        <p:spPr>
          <a:xfrm>
            <a:off x="253999" y="2679700"/>
            <a:ext cx="2819079" cy="1758950"/>
          </a:xfrm>
          <a:solidFill>
            <a:schemeClr val="bg1">
              <a:lumMod val="95000"/>
            </a:schemeClr>
          </a:solidFill>
        </p:spPr>
        <p:txBody>
          <a:bodyPr anchor="ctr">
            <a:normAutofit/>
          </a:bodyPr>
          <a:lstStyle>
            <a:lvl1pPr marL="0" indent="0" algn="ctr">
              <a:buFontTx/>
              <a:buNone/>
              <a:defRPr sz="1400"/>
            </a:lvl1pPr>
          </a:lstStyle>
          <a:p>
            <a:r>
              <a:rPr lang="en-US"/>
              <a:t>Click icon to add picture</a:t>
            </a:r>
          </a:p>
        </p:txBody>
      </p:sp>
      <p:sp>
        <p:nvSpPr>
          <p:cNvPr id="18" name="Picture Placeholder 15">
            <a:extLst>
              <a:ext uri="{FF2B5EF4-FFF2-40B4-BE49-F238E27FC236}">
                <a16:creationId xmlns:a16="http://schemas.microsoft.com/office/drawing/2014/main" id="{06A60F29-36B6-599B-940B-AB6B74CEDA81}"/>
              </a:ext>
            </a:extLst>
          </p:cNvPr>
          <p:cNvSpPr>
            <a:spLocks noGrp="1"/>
          </p:cNvSpPr>
          <p:nvPr>
            <p:ph type="pic" sz="quarter" idx="14"/>
          </p:nvPr>
        </p:nvSpPr>
        <p:spPr>
          <a:xfrm>
            <a:off x="3240268" y="2679700"/>
            <a:ext cx="2819079" cy="1758950"/>
          </a:xfrm>
          <a:solidFill>
            <a:schemeClr val="bg1">
              <a:lumMod val="95000"/>
            </a:schemeClr>
          </a:solidFill>
        </p:spPr>
        <p:txBody>
          <a:bodyPr anchor="ctr">
            <a:normAutofit/>
          </a:bodyPr>
          <a:lstStyle>
            <a:lvl1pPr marL="0" indent="0" algn="ctr">
              <a:buFontTx/>
              <a:buNone/>
              <a:defRPr sz="1400"/>
            </a:lvl1pPr>
          </a:lstStyle>
          <a:p>
            <a:r>
              <a:rPr lang="en-US"/>
              <a:t>Click icon to add picture</a:t>
            </a:r>
          </a:p>
        </p:txBody>
      </p:sp>
      <p:pic>
        <p:nvPicPr>
          <p:cNvPr id="11" name="Picture 10" descr="ice_master_full_300dpi_rgb.jpg">
            <a:extLst>
              <a:ext uri="{FF2B5EF4-FFF2-40B4-BE49-F238E27FC236}">
                <a16:creationId xmlns:a16="http://schemas.microsoft.com/office/drawing/2014/main" id="{EE32BE8D-2AF4-4A69-B925-D4DA3A6AE66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0"/>
            <a:ext cx="858461" cy="883786"/>
          </a:xfrm>
          <a:prstGeom prst="rect">
            <a:avLst/>
          </a:prstGeom>
        </p:spPr>
      </p:pic>
    </p:spTree>
    <p:extLst>
      <p:ext uri="{BB962C8B-B14F-4D97-AF65-F5344CB8AC3E}">
        <p14:creationId xmlns:p14="http://schemas.microsoft.com/office/powerpoint/2010/main" val="301817207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1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ice_master_full_300dpi_rgb.jpg">
            <a:extLst>
              <a:ext uri="{FF2B5EF4-FFF2-40B4-BE49-F238E27FC236}">
                <a16:creationId xmlns:a16="http://schemas.microsoft.com/office/drawing/2014/main" id="{6CB5A96D-2EDD-C4D4-F594-FE796DB29D23}"/>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323850" y="1120"/>
            <a:ext cx="858461" cy="882666"/>
          </a:xfrm>
          <a:prstGeom prst="rect">
            <a:avLst/>
          </a:prstGeom>
        </p:spPr>
      </p:pic>
    </p:spTree>
    <p:extLst>
      <p:ext uri="{BB962C8B-B14F-4D97-AF65-F5344CB8AC3E}">
        <p14:creationId xmlns:p14="http://schemas.microsoft.com/office/powerpoint/2010/main" val="1731950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9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userDrawn="1"/>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A blue sign with white text&#10;&#10;Description automatically generated">
            <a:extLst>
              <a:ext uri="{FF2B5EF4-FFF2-40B4-BE49-F238E27FC236}">
                <a16:creationId xmlns:a16="http://schemas.microsoft.com/office/drawing/2014/main" id="{0CDC8AB7-D75B-7453-279C-4C98D25388EB}"/>
              </a:ext>
            </a:extLst>
          </p:cNvPr>
          <p:cNvPicPr>
            <a:picLocks noChangeAspect="1"/>
          </p:cNvPicPr>
          <p:nvPr userDrawn="1"/>
        </p:nvPicPr>
        <p:blipFill>
          <a:blip r:embed="rId3"/>
          <a:stretch>
            <a:fillRect/>
          </a:stretch>
        </p:blipFill>
        <p:spPr>
          <a:xfrm>
            <a:off x="323814" y="0"/>
            <a:ext cx="861911" cy="1144726"/>
          </a:xfrm>
          <a:prstGeom prst="rect">
            <a:avLst/>
          </a:prstGeom>
        </p:spPr>
      </p:pic>
    </p:spTree>
    <p:extLst>
      <p:ext uri="{BB962C8B-B14F-4D97-AF65-F5344CB8AC3E}">
        <p14:creationId xmlns:p14="http://schemas.microsoft.com/office/powerpoint/2010/main" val="32476756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34" name="Picture 33" descr="A blue and black triangle pattern&#10;&#10;Description automatically generated">
            <a:extLst>
              <a:ext uri="{FF2B5EF4-FFF2-40B4-BE49-F238E27FC236}">
                <a16:creationId xmlns:a16="http://schemas.microsoft.com/office/drawing/2014/main" id="{D0FEF863-3B36-A691-C761-B14C6D0A39D9}"/>
              </a:ext>
            </a:extLst>
          </p:cNvPr>
          <p:cNvPicPr>
            <a:picLocks noChangeAspect="1"/>
          </p:cNvPicPr>
          <p:nvPr/>
        </p:nvPicPr>
        <p:blipFill>
          <a:blip r:embed="rId2"/>
          <a:stretch>
            <a:fillRect/>
          </a:stretch>
        </p:blipFill>
        <p:spPr>
          <a:xfrm>
            <a:off x="-2" y="-1"/>
            <a:ext cx="9144001" cy="515853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8" name="Picture Placeholder 27">
            <a:extLst>
              <a:ext uri="{FF2B5EF4-FFF2-40B4-BE49-F238E27FC236}">
                <a16:creationId xmlns:a16="http://schemas.microsoft.com/office/drawing/2014/main" id="{0D2A59DC-3148-F682-7221-1C4525D9B887}"/>
              </a:ext>
            </a:extLst>
          </p:cNvPr>
          <p:cNvSpPr>
            <a:spLocks noGrp="1"/>
          </p:cNvSpPr>
          <p:nvPr>
            <p:ph type="pic" sz="quarter" idx="13"/>
          </p:nvPr>
        </p:nvSpPr>
        <p:spPr>
          <a:xfrm>
            <a:off x="1" y="895349"/>
            <a:ext cx="8616949" cy="2301845"/>
          </a:xfrm>
          <a:custGeom>
            <a:avLst/>
            <a:gdLst>
              <a:gd name="connsiteX0" fmla="*/ 0 w 8611777"/>
              <a:gd name="connsiteY0" fmla="*/ 0 h 2314370"/>
              <a:gd name="connsiteX1" fmla="*/ 8611777 w 8611777"/>
              <a:gd name="connsiteY1" fmla="*/ 0 h 2314370"/>
              <a:gd name="connsiteX2" fmla="*/ 7275956 w 8611777"/>
              <a:gd name="connsiteY2" fmla="*/ 2314370 h 2314370"/>
              <a:gd name="connsiteX3" fmla="*/ 0 w 8611777"/>
              <a:gd name="connsiteY3" fmla="*/ 2314370 h 2314370"/>
            </a:gdLst>
            <a:ahLst/>
            <a:cxnLst>
              <a:cxn ang="0">
                <a:pos x="connsiteX0" y="connsiteY0"/>
              </a:cxn>
              <a:cxn ang="0">
                <a:pos x="connsiteX1" y="connsiteY1"/>
              </a:cxn>
              <a:cxn ang="0">
                <a:pos x="connsiteX2" y="connsiteY2"/>
              </a:cxn>
              <a:cxn ang="0">
                <a:pos x="connsiteX3" y="connsiteY3"/>
              </a:cxn>
            </a:cxnLst>
            <a:rect l="l" t="t" r="r" b="b"/>
            <a:pathLst>
              <a:path w="8611777" h="2314370">
                <a:moveTo>
                  <a:pt x="0" y="0"/>
                </a:moveTo>
                <a:lnTo>
                  <a:pt x="8611777" y="0"/>
                </a:lnTo>
                <a:lnTo>
                  <a:pt x="7275956" y="2314370"/>
                </a:lnTo>
                <a:lnTo>
                  <a:pt x="0" y="2314370"/>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US"/>
              <a:t>Click icon to add picture</a:t>
            </a:r>
          </a:p>
        </p:txBody>
      </p:sp>
      <p:sp>
        <p:nvSpPr>
          <p:cNvPr id="31" name="TextBox 30">
            <a:extLst>
              <a:ext uri="{FF2B5EF4-FFF2-40B4-BE49-F238E27FC236}">
                <a16:creationId xmlns:a16="http://schemas.microsoft.com/office/drawing/2014/main" id="{CE962174-BAB5-18A8-375E-176DDD625BFE}"/>
              </a:ext>
            </a:extLst>
          </p:cNvPr>
          <p:cNvSpPr txBox="1"/>
          <p:nvPr/>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9" descr="ice_master_full_300dpi_rgb.jpg">
            <a:extLst>
              <a:ext uri="{FF2B5EF4-FFF2-40B4-BE49-F238E27FC236}">
                <a16:creationId xmlns:a16="http://schemas.microsoft.com/office/drawing/2014/main" id="{93E30633-7B6B-ABF9-D521-E695EF1A558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3850" y="1120"/>
            <a:ext cx="858461" cy="882666"/>
          </a:xfrm>
          <a:prstGeom prst="rect">
            <a:avLst/>
          </a:prstGeom>
        </p:spPr>
      </p:pic>
    </p:spTree>
    <p:extLst>
      <p:ext uri="{BB962C8B-B14F-4D97-AF65-F5344CB8AC3E}">
        <p14:creationId xmlns:p14="http://schemas.microsoft.com/office/powerpoint/2010/main" val="39971370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8D148E6A-C49D-1D10-3B23-2417421C691C}"/>
              </a:ext>
            </a:extLst>
          </p:cNvPr>
          <p:cNvSpPr>
            <a:spLocks noGrp="1"/>
          </p:cNvSpPr>
          <p:nvPr>
            <p:ph type="pic" sz="quarter" idx="13"/>
          </p:nvPr>
        </p:nvSpPr>
        <p:spPr>
          <a:xfrm>
            <a:off x="0" y="0"/>
            <a:ext cx="9144000" cy="5143499"/>
          </a:xfrm>
          <a:custGeom>
            <a:avLst/>
            <a:gdLst>
              <a:gd name="connsiteX0" fmla="*/ 0 w 9144000"/>
              <a:gd name="connsiteY0" fmla="*/ 0 h 5143499"/>
              <a:gd name="connsiteX1" fmla="*/ 323850 w 9144000"/>
              <a:gd name="connsiteY1" fmla="*/ 0 h 5143499"/>
              <a:gd name="connsiteX2" fmla="*/ 323850 w 9144000"/>
              <a:gd name="connsiteY2" fmla="*/ 872844 h 5143499"/>
              <a:gd name="connsiteX3" fmla="*/ 1182311 w 9144000"/>
              <a:gd name="connsiteY3" fmla="*/ 872844 h 5143499"/>
              <a:gd name="connsiteX4" fmla="*/ 1182311 w 9144000"/>
              <a:gd name="connsiteY4" fmla="*/ 0 h 5143499"/>
              <a:gd name="connsiteX5" fmla="*/ 9144000 w 9144000"/>
              <a:gd name="connsiteY5" fmla="*/ 0 h 5143499"/>
              <a:gd name="connsiteX6" fmla="*/ 9144000 w 9144000"/>
              <a:gd name="connsiteY6" fmla="*/ 5143499 h 5143499"/>
              <a:gd name="connsiteX7" fmla="*/ 0 w 9144000"/>
              <a:gd name="connsiteY7" fmla="*/ 5143499 h 51434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5143499">
                <a:moveTo>
                  <a:pt x="0" y="0"/>
                </a:moveTo>
                <a:lnTo>
                  <a:pt x="323850" y="0"/>
                </a:lnTo>
                <a:lnTo>
                  <a:pt x="323850" y="872844"/>
                </a:lnTo>
                <a:lnTo>
                  <a:pt x="1182311" y="872844"/>
                </a:lnTo>
                <a:lnTo>
                  <a:pt x="1182311" y="0"/>
                </a:lnTo>
                <a:lnTo>
                  <a:pt x="9144000" y="0"/>
                </a:lnTo>
                <a:lnTo>
                  <a:pt x="9144000" y="5143499"/>
                </a:lnTo>
                <a:lnTo>
                  <a:pt x="0" y="5143499"/>
                </a:lnTo>
                <a:close/>
              </a:path>
            </a:pathLst>
          </a:custGeom>
          <a:solidFill>
            <a:schemeClr val="bg1">
              <a:lumMod val="95000"/>
            </a:schemeClr>
          </a:solidFill>
        </p:spPr>
        <p:txBody>
          <a:bodyPr wrap="square" anchor="ctr">
            <a:noAutofit/>
          </a:bodyPr>
          <a:lstStyle>
            <a:lvl1pPr marL="0" indent="0" algn="ctr">
              <a:buFontTx/>
              <a:buNone/>
              <a:defRPr sz="1400" b="1">
                <a:latin typeface="Arial" panose="020B0604020202020204" pitchFamily="34" charset="0"/>
                <a:cs typeface="Arial" panose="020B0604020202020204" pitchFamily="34" charset="0"/>
              </a:defRPr>
            </a:lvl1pPr>
          </a:lstStyle>
          <a:p>
            <a:r>
              <a:rPr lang="en-US"/>
              <a:t>Click icon to add picture</a:t>
            </a:r>
          </a:p>
        </p:txBody>
      </p:sp>
      <p:sp>
        <p:nvSpPr>
          <p:cNvPr id="11" name="Title 1">
            <a:extLst>
              <a:ext uri="{FF2B5EF4-FFF2-40B4-BE49-F238E27FC236}">
                <a16:creationId xmlns:a16="http://schemas.microsoft.com/office/drawing/2014/main" id="{4BBD064C-56D4-654E-BA5E-D19219D5B75E}"/>
              </a:ext>
            </a:extLst>
          </p:cNvPr>
          <p:cNvSpPr>
            <a:spLocks noGrp="1"/>
          </p:cNvSpPr>
          <p:nvPr>
            <p:ph type="ctrTitle"/>
          </p:nvPr>
        </p:nvSpPr>
        <p:spPr>
          <a:xfrm>
            <a:off x="253824" y="1209211"/>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US"/>
              <a:t>Click to edit Master title style</a:t>
            </a:r>
          </a:p>
        </p:txBody>
      </p:sp>
      <p:sp>
        <p:nvSpPr>
          <p:cNvPr id="12" name="Subtitle 2">
            <a:extLst>
              <a:ext uri="{FF2B5EF4-FFF2-40B4-BE49-F238E27FC236}">
                <a16:creationId xmlns:a16="http://schemas.microsoft.com/office/drawing/2014/main" id="{2B56881D-02D3-BA13-A0BB-D345FEE5A5E9}"/>
              </a:ext>
            </a:extLst>
          </p:cNvPr>
          <p:cNvSpPr>
            <a:spLocks noGrp="1"/>
          </p:cNvSpPr>
          <p:nvPr>
            <p:ph type="subTitle" idx="1"/>
          </p:nvPr>
        </p:nvSpPr>
        <p:spPr>
          <a:xfrm>
            <a:off x="253824" y="1907160"/>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13" name="Date Placeholder 3">
            <a:extLst>
              <a:ext uri="{FF2B5EF4-FFF2-40B4-BE49-F238E27FC236}">
                <a16:creationId xmlns:a16="http://schemas.microsoft.com/office/drawing/2014/main" id="{B60EF319-379D-8156-FF49-72565F283481}"/>
              </a:ext>
            </a:extLst>
          </p:cNvPr>
          <p:cNvSpPr>
            <a:spLocks noGrp="1"/>
          </p:cNvSpPr>
          <p:nvPr>
            <p:ph type="dt" sz="half" idx="10"/>
          </p:nvPr>
        </p:nvSpPr>
        <p:spPr>
          <a:xfrm>
            <a:off x="628650" y="4767263"/>
            <a:ext cx="2057400" cy="273844"/>
          </a:xfrm>
          <a:prstGeom prst="rect">
            <a:avLst/>
          </a:prstGeom>
        </p:spPr>
        <p:txBody>
          <a:bodyPr/>
          <a:lstStyle/>
          <a:p>
            <a:fld id="{CA541304-F9F0-A64D-8B0D-AA18F814F69E}" type="datetimeFigureOut">
              <a:rPr lang="en-US" smtClean="0"/>
              <a:t>3/31/2026</a:t>
            </a:fld>
            <a:endParaRPr lang="en-US"/>
          </a:p>
        </p:txBody>
      </p:sp>
      <p:sp>
        <p:nvSpPr>
          <p:cNvPr id="14" name="Footer Placeholder 4">
            <a:extLst>
              <a:ext uri="{FF2B5EF4-FFF2-40B4-BE49-F238E27FC236}">
                <a16:creationId xmlns:a16="http://schemas.microsoft.com/office/drawing/2014/main" id="{2F1C26A7-F853-38C7-2615-9DBEBB9332C0}"/>
              </a:ext>
            </a:extLst>
          </p:cNvPr>
          <p:cNvSpPr>
            <a:spLocks noGrp="1"/>
          </p:cNvSpPr>
          <p:nvPr>
            <p:ph type="ftr" sz="quarter" idx="11"/>
          </p:nvPr>
        </p:nvSpPr>
        <p:spPr>
          <a:xfrm>
            <a:off x="3028950" y="4767263"/>
            <a:ext cx="3086100" cy="273844"/>
          </a:xfrm>
          <a:prstGeom prst="rect">
            <a:avLst/>
          </a:prstGeom>
        </p:spPr>
        <p:txBody>
          <a:bodyPr/>
          <a:lstStyle/>
          <a:p>
            <a:endParaRPr lang="en-US"/>
          </a:p>
        </p:txBody>
      </p:sp>
      <p:sp>
        <p:nvSpPr>
          <p:cNvPr id="15" name="Slide Number Placeholder 5">
            <a:extLst>
              <a:ext uri="{FF2B5EF4-FFF2-40B4-BE49-F238E27FC236}">
                <a16:creationId xmlns:a16="http://schemas.microsoft.com/office/drawing/2014/main" id="{E68F1630-1BA7-67A5-F0E1-8F85C114B3E7}"/>
              </a:ext>
            </a:extLst>
          </p:cNvPr>
          <p:cNvSpPr>
            <a:spLocks noGrp="1"/>
          </p:cNvSpPr>
          <p:nvPr>
            <p:ph type="sldNum" sz="quarter" idx="12"/>
          </p:nvPr>
        </p:nvSpPr>
        <p:spPr>
          <a:xfrm>
            <a:off x="6457950" y="4767263"/>
            <a:ext cx="2057400" cy="273844"/>
          </a:xfrm>
          <a:prstGeom prst="rect">
            <a:avLst/>
          </a:prstGeom>
        </p:spPr>
        <p:txBody>
          <a:bodyPr/>
          <a:lstStyle/>
          <a:p>
            <a:fld id="{7513FCCD-CDE2-3940-B43A-64A1BEADD1C5}" type="slidenum">
              <a:rPr lang="en-US" smtClean="0"/>
              <a:t>‹#›</a:t>
            </a:fld>
            <a:endParaRPr lang="en-US"/>
          </a:p>
        </p:txBody>
      </p:sp>
      <p:pic>
        <p:nvPicPr>
          <p:cNvPr id="2" name="Picture 1" descr="ice_master_full_300dpi_rgb.jpg">
            <a:extLst>
              <a:ext uri="{FF2B5EF4-FFF2-40B4-BE49-F238E27FC236}">
                <a16:creationId xmlns:a16="http://schemas.microsoft.com/office/drawing/2014/main" id="{D2D6F065-7A97-D9E3-A3FF-9B45A909687D}"/>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323850" y="-10942"/>
            <a:ext cx="858461" cy="883786"/>
          </a:xfrm>
          <a:prstGeom prst="rect">
            <a:avLst/>
          </a:prstGeom>
        </p:spPr>
      </p:pic>
    </p:spTree>
    <p:extLst>
      <p:ext uri="{BB962C8B-B14F-4D97-AF65-F5344CB8AC3E}">
        <p14:creationId xmlns:p14="http://schemas.microsoft.com/office/powerpoint/2010/main" val="1860002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4843884" y="1369218"/>
            <a:ext cx="3976025" cy="2901840"/>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7" name="Picture Placeholder 16">
            <a:extLst>
              <a:ext uri="{FF2B5EF4-FFF2-40B4-BE49-F238E27FC236}">
                <a16:creationId xmlns:a16="http://schemas.microsoft.com/office/drawing/2014/main" id="{91B990DF-4F44-514E-75C8-712218E5E971}"/>
              </a:ext>
            </a:extLst>
          </p:cNvPr>
          <p:cNvSpPr>
            <a:spLocks noGrp="1"/>
          </p:cNvSpPr>
          <p:nvPr>
            <p:ph type="pic" sz="quarter" idx="13"/>
          </p:nvPr>
        </p:nvSpPr>
        <p:spPr>
          <a:xfrm>
            <a:off x="0" y="683"/>
            <a:ext cx="4572000" cy="5142817"/>
          </a:xfrm>
          <a:solidFill>
            <a:schemeClr val="bg1">
              <a:lumMod val="95000"/>
            </a:schemeClr>
          </a:solidFill>
        </p:spPr>
        <p:txBody>
          <a:bodyPr anchor="ctr">
            <a:normAutofit/>
          </a:bodyPr>
          <a:lstStyle>
            <a:lvl1pPr marL="0" indent="0" algn="ctr">
              <a:buFontTx/>
              <a:buNone/>
              <a:defRPr sz="1200"/>
            </a:lvl1pPr>
          </a:lstStyle>
          <a:p>
            <a:r>
              <a:rPr lang="en-US"/>
              <a:t>Click icon to add picture</a:t>
            </a:r>
          </a:p>
        </p:txBody>
      </p:sp>
      <p:sp>
        <p:nvSpPr>
          <p:cNvPr id="2" name="Title 1"/>
          <p:cNvSpPr>
            <a:spLocks noGrp="1"/>
          </p:cNvSpPr>
          <p:nvPr>
            <p:ph type="title"/>
          </p:nvPr>
        </p:nvSpPr>
        <p:spPr>
          <a:xfrm>
            <a:off x="4843884" y="273844"/>
            <a:ext cx="3704382" cy="994172"/>
          </a:xfrm>
        </p:spPr>
        <p:txBody>
          <a:bodyPr/>
          <a:lstStyle>
            <a:lvl1pPr>
              <a:defRPr>
                <a:solidFill>
                  <a:schemeClr val="bg1"/>
                </a:solidFill>
              </a:defRPr>
            </a:lvl1pPr>
          </a:lstStyle>
          <a:p>
            <a:r>
              <a:rPr lang="en-US"/>
              <a:t>Click to edit Master title style</a:t>
            </a:r>
          </a:p>
        </p:txBody>
      </p:sp>
      <p:pic>
        <p:nvPicPr>
          <p:cNvPr id="5" name="Picture 4" descr="ice_master_full_300dpi_rgb.jpg">
            <a:extLst>
              <a:ext uri="{FF2B5EF4-FFF2-40B4-BE49-F238E27FC236}">
                <a16:creationId xmlns:a16="http://schemas.microsoft.com/office/drawing/2014/main" id="{9A7D2100-DBB4-542C-99CF-9F6F30313E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6228056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t="4164" b="12478"/>
          <a:stretch/>
        </p:blipFill>
        <p:spPr>
          <a:xfrm>
            <a:off x="0" y="0"/>
            <a:ext cx="9144000" cy="4287520"/>
          </a:xfrm>
          <a:prstGeom prst="rect">
            <a:avLst/>
          </a:prstGeom>
        </p:spPr>
      </p:pic>
      <p:sp>
        <p:nvSpPr>
          <p:cNvPr id="3" name="Content Placeholder 2"/>
          <p:cNvSpPr>
            <a:spLocks noGrp="1"/>
          </p:cNvSpPr>
          <p:nvPr>
            <p:ph idx="1"/>
          </p:nvPr>
        </p:nvSpPr>
        <p:spPr>
          <a:xfrm>
            <a:off x="323849" y="1369218"/>
            <a:ext cx="8496059" cy="2618582"/>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421559907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9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12" name="Picture Placeholder 11">
            <a:extLst>
              <a:ext uri="{FF2B5EF4-FFF2-40B4-BE49-F238E27FC236}">
                <a16:creationId xmlns:a16="http://schemas.microsoft.com/office/drawing/2014/main" id="{D7E1E24D-F527-57CD-E2BF-8D40389D974E}"/>
              </a:ext>
            </a:extLst>
          </p:cNvPr>
          <p:cNvSpPr>
            <a:spLocks noGrp="1"/>
          </p:cNvSpPr>
          <p:nvPr>
            <p:ph type="pic" sz="quarter" idx="13" hasCustomPrompt="1"/>
          </p:nvPr>
        </p:nvSpPr>
        <p:spPr>
          <a:xfrm>
            <a:off x="0" y="0"/>
            <a:ext cx="9144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8819908 w 9144000"/>
              <a:gd name="connsiteY3" fmla="*/ 5143500 h 5143500"/>
              <a:gd name="connsiteX4" fmla="*/ 8819908 w 9144000"/>
              <a:gd name="connsiteY4" fmla="*/ 4294293 h 5143500"/>
              <a:gd name="connsiteX5" fmla="*/ 7985760 w 9144000"/>
              <a:gd name="connsiteY5" fmla="*/ 4294293 h 5143500"/>
              <a:gd name="connsiteX6" fmla="*/ 7985760 w 9144000"/>
              <a:gd name="connsiteY6" fmla="*/ 5143500 h 5143500"/>
              <a:gd name="connsiteX7" fmla="*/ 0 w 9144000"/>
              <a:gd name="connsiteY7" fmla="*/ 5143500 h 5143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144000" h="5143500">
                <a:moveTo>
                  <a:pt x="0" y="0"/>
                </a:moveTo>
                <a:lnTo>
                  <a:pt x="9144000" y="0"/>
                </a:lnTo>
                <a:lnTo>
                  <a:pt x="9144000" y="5143500"/>
                </a:lnTo>
                <a:lnTo>
                  <a:pt x="8819908" y="5143500"/>
                </a:lnTo>
                <a:lnTo>
                  <a:pt x="8819908" y="4294293"/>
                </a:lnTo>
                <a:lnTo>
                  <a:pt x="7985760" y="4294293"/>
                </a:lnTo>
                <a:lnTo>
                  <a:pt x="7985760" y="5143500"/>
                </a:lnTo>
                <a:lnTo>
                  <a:pt x="0" y="5143500"/>
                </a:lnTo>
                <a:close/>
              </a:path>
            </a:pathLst>
          </a:custGeom>
          <a:solidFill>
            <a:schemeClr val="bg1">
              <a:lumMod val="95000"/>
            </a:schemeClr>
          </a:solidFill>
        </p:spPr>
        <p:txBody>
          <a:bodyPr wrap="square" anchor="ctr">
            <a:noAutofit/>
          </a:bodyPr>
          <a:lstStyle>
            <a:lvl1pPr marL="0" indent="0" algn="ctr">
              <a:buFontTx/>
              <a:buNone/>
              <a:defRPr sz="1000" b="1">
                <a:latin typeface="Arial" panose="020B0604020202020204" pitchFamily="34" charset="0"/>
                <a:cs typeface="Arial" panose="020B0604020202020204" pitchFamily="34" charset="0"/>
              </a:defRPr>
            </a:lvl1pPr>
          </a:lstStyle>
          <a:p>
            <a:r>
              <a:rPr lang="en-US" sz="1000">
                <a:latin typeface="Arial" panose="020B0604020202020204" pitchFamily="34" charset="0"/>
                <a:cs typeface="Arial" panose="020B0604020202020204" pitchFamily="34" charset="0"/>
              </a:rPr>
              <a:t>Picture</a:t>
            </a:r>
            <a:endParaRPr lang="en-US"/>
          </a:p>
        </p:txBody>
      </p:sp>
      <p:sp>
        <p:nvSpPr>
          <p:cNvPr id="3" name="Content Placeholder 2"/>
          <p:cNvSpPr>
            <a:spLocks noGrp="1"/>
          </p:cNvSpPr>
          <p:nvPr>
            <p:ph idx="1"/>
          </p:nvPr>
        </p:nvSpPr>
        <p:spPr>
          <a:xfrm>
            <a:off x="323849" y="1369218"/>
            <a:ext cx="8496059" cy="2274835"/>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Tree>
    <p:extLst>
      <p:ext uri="{BB962C8B-B14F-4D97-AF65-F5344CB8AC3E}">
        <p14:creationId xmlns:p14="http://schemas.microsoft.com/office/powerpoint/2010/main" val="1497558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pic>
        <p:nvPicPr>
          <p:cNvPr id="4" name="Picture 3" descr="ice_master_full_300dpi_rgb.jpg">
            <a:extLst>
              <a:ext uri="{FF2B5EF4-FFF2-40B4-BE49-F238E27FC236}">
                <a16:creationId xmlns:a16="http://schemas.microsoft.com/office/drawing/2014/main" id="{B44BDFDD-2F99-B50E-85B1-7572206E768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268870804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pic>
        <p:nvPicPr>
          <p:cNvPr id="3" name="Picture 2" descr="ice_ppt_title_page.jpg">
            <a:extLst>
              <a:ext uri="{FF2B5EF4-FFF2-40B4-BE49-F238E27FC236}">
                <a16:creationId xmlns:a16="http://schemas.microsoft.com/office/drawing/2014/main" id="{F0E0AB1B-B71A-8CBC-A9ED-CC7EEEFF8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pic>
        <p:nvPicPr>
          <p:cNvPr id="4" name="Picture 3" descr="ice_master_full_300dpi_rgb.jpg">
            <a:extLst>
              <a:ext uri="{FF2B5EF4-FFF2-40B4-BE49-F238E27FC236}">
                <a16:creationId xmlns:a16="http://schemas.microsoft.com/office/drawing/2014/main" id="{84F0FE53-CE46-C0A7-66DA-62652E11273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grpSp>
        <p:nvGrpSpPr>
          <p:cNvPr id="12" name="Group 11">
            <a:extLst>
              <a:ext uri="{FF2B5EF4-FFF2-40B4-BE49-F238E27FC236}">
                <a16:creationId xmlns:a16="http://schemas.microsoft.com/office/drawing/2014/main" id="{365D0E1C-61A5-2036-FA4A-39F3B5C7D055}"/>
              </a:ext>
            </a:extLst>
          </p:cNvPr>
          <p:cNvGrpSpPr/>
          <p:nvPr/>
        </p:nvGrpSpPr>
        <p:grpSpPr>
          <a:xfrm>
            <a:off x="323849" y="1355189"/>
            <a:ext cx="8482525" cy="2794780"/>
            <a:chOff x="323850" y="1355189"/>
            <a:chExt cx="7467602"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5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285501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2AFF8C-1532-12A7-1993-B03A09DA7B08}"/>
                </a:ext>
              </a:extLst>
            </p:cNvPr>
            <p:cNvSpPr/>
            <p:nvPr/>
          </p:nvSpPr>
          <p:spPr>
            <a:xfrm>
              <a:off x="538617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4" name="Text Placeholder 17">
            <a:extLst>
              <a:ext uri="{FF2B5EF4-FFF2-40B4-BE49-F238E27FC236}">
                <a16:creationId xmlns:a16="http://schemas.microsoft.com/office/drawing/2014/main" id="{5BD9CDB5-775F-3051-3D67-304545B7125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82012247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grpSp>
        <p:nvGrpSpPr>
          <p:cNvPr id="3" name="Group 2">
            <a:extLst>
              <a:ext uri="{FF2B5EF4-FFF2-40B4-BE49-F238E27FC236}">
                <a16:creationId xmlns:a16="http://schemas.microsoft.com/office/drawing/2014/main" id="{DB5DD345-1F9E-C3AE-4F75-E18751E5E89E}"/>
              </a:ext>
            </a:extLst>
          </p:cNvPr>
          <p:cNvGrpSpPr/>
          <p:nvPr/>
        </p:nvGrpSpPr>
        <p:grpSpPr>
          <a:xfrm>
            <a:off x="323849" y="1355189"/>
            <a:ext cx="8400738" cy="2794780"/>
            <a:chOff x="323849" y="1355189"/>
            <a:chExt cx="5607354"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4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319901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2" y="1447019"/>
            <a:ext cx="3890259"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4740958" y="1447019"/>
            <a:ext cx="3893375"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pic>
        <p:nvPicPr>
          <p:cNvPr id="4" name="Picture 3" descr="ice_master_full_300dpi_rgb.jpg">
            <a:extLst>
              <a:ext uri="{FF2B5EF4-FFF2-40B4-BE49-F238E27FC236}">
                <a16:creationId xmlns:a16="http://schemas.microsoft.com/office/drawing/2014/main" id="{1E6F66F2-793A-0738-DF5A-8517950E76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36964387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1">
                <a:solidFill>
                  <a:schemeClr val="bg1"/>
                </a:solidFill>
                <a:latin typeface="+mn-lt"/>
                <a:ea typeface="Noto Sans Light" panose="020B0502040504020204" pitchFamily="34" charset="0"/>
                <a:cs typeface="Noto Sans Light" panose="020B0502040504020204" pitchFamily="34" charset="0"/>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pic>
        <p:nvPicPr>
          <p:cNvPr id="4" name="Picture 3" descr="ice_master_full_300dpi_rgb.jpg">
            <a:extLst>
              <a:ext uri="{FF2B5EF4-FFF2-40B4-BE49-F238E27FC236}">
                <a16:creationId xmlns:a16="http://schemas.microsoft.com/office/drawing/2014/main" id="{EBA91D8A-2645-87FD-6E04-276404CCA61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77224" y="4285045"/>
            <a:ext cx="842926" cy="866693"/>
          </a:xfrm>
          <a:prstGeom prst="rect">
            <a:avLst/>
          </a:prstGeom>
        </p:spPr>
      </p:pic>
    </p:spTree>
    <p:extLst>
      <p:ext uri="{BB962C8B-B14F-4D97-AF65-F5344CB8AC3E}">
        <p14:creationId xmlns:p14="http://schemas.microsoft.com/office/powerpoint/2010/main" val="333835568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3" name="Picture 2" descr="A blue and white triangle pattern&#10;&#10;Description automatically generated">
            <a:extLst>
              <a:ext uri="{FF2B5EF4-FFF2-40B4-BE49-F238E27FC236}">
                <a16:creationId xmlns:a16="http://schemas.microsoft.com/office/drawing/2014/main" id="{439D9B87-1FE7-4078-B64E-14D76078FB86}"/>
              </a:ext>
            </a:extLst>
          </p:cNvPr>
          <p:cNvPicPr>
            <a:picLocks noChangeAspect="1"/>
          </p:cNvPicPr>
          <p:nvPr userDrawn="1"/>
        </p:nvPicPr>
        <p:blipFill>
          <a:blip r:embed="rId2"/>
          <a:srcRect t="15400" b="28351"/>
          <a:stretch/>
        </p:blipFill>
        <p:spPr>
          <a:xfrm>
            <a:off x="-243" y="0"/>
            <a:ext cx="9144243"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6" name="Rectangle 5">
            <a:extLst>
              <a:ext uri="{FF2B5EF4-FFF2-40B4-BE49-F238E27FC236}">
                <a16:creationId xmlns:a16="http://schemas.microsoft.com/office/drawing/2014/main" id="{786CD080-6537-F8D7-B5ED-23B56A6EC8B0}"/>
              </a:ext>
            </a:extLst>
          </p:cNvPr>
          <p:cNvSpPr/>
          <p:nvPr/>
        </p:nvSpPr>
        <p:spPr>
          <a:xfrm>
            <a:off x="323849"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D349C44-33F4-3754-2612-245677F4A4EA}"/>
              </a:ext>
            </a:extLst>
          </p:cNvPr>
          <p:cNvSpPr/>
          <p:nvPr/>
        </p:nvSpPr>
        <p:spPr>
          <a:xfrm>
            <a:off x="3199019"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D607657-730F-C803-D14D-D3FFD61CD6FF}"/>
              </a:ext>
            </a:extLst>
          </p:cNvPr>
          <p:cNvSpPr/>
          <p:nvPr/>
        </p:nvSpPr>
        <p:spPr>
          <a:xfrm>
            <a:off x="6074190" y="1355189"/>
            <a:ext cx="2732184"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7">
            <a:extLst>
              <a:ext uri="{FF2B5EF4-FFF2-40B4-BE49-F238E27FC236}">
                <a16:creationId xmlns:a16="http://schemas.microsoft.com/office/drawing/2014/main" id="{E447D235-5AB8-51BB-B123-B2C42DF70B6F}"/>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3" name="Text Placeholder 17">
            <a:extLst>
              <a:ext uri="{FF2B5EF4-FFF2-40B4-BE49-F238E27FC236}">
                <a16:creationId xmlns:a16="http://schemas.microsoft.com/office/drawing/2014/main" id="{C908AF9C-3F80-3FF0-7094-BF4918EA9D90}"/>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4" name="Text Placeholder 17">
            <a:extLst>
              <a:ext uri="{FF2B5EF4-FFF2-40B4-BE49-F238E27FC236}">
                <a16:creationId xmlns:a16="http://schemas.microsoft.com/office/drawing/2014/main" id="{E993E0FF-FDAA-D579-8933-CAA43EA8E1F7}"/>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pic>
        <p:nvPicPr>
          <p:cNvPr id="4" name="Picture 3" descr="ice_master_full_300dpi_rgb.jpg">
            <a:extLst>
              <a:ext uri="{FF2B5EF4-FFF2-40B4-BE49-F238E27FC236}">
                <a16:creationId xmlns:a16="http://schemas.microsoft.com/office/drawing/2014/main" id="{2AC92235-389E-58C7-EBA1-11D40E0A3C7C}"/>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82054" y="4276807"/>
            <a:ext cx="842926" cy="866693"/>
          </a:xfrm>
          <a:prstGeom prst="rect">
            <a:avLst/>
          </a:prstGeom>
        </p:spPr>
      </p:pic>
    </p:spTree>
    <p:extLst>
      <p:ext uri="{BB962C8B-B14F-4D97-AF65-F5344CB8AC3E}">
        <p14:creationId xmlns:p14="http://schemas.microsoft.com/office/powerpoint/2010/main" val="152338600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userDrawn="1"/>
        </p:nvPicPr>
        <p:blipFill>
          <a:blip r:embed="rId2"/>
          <a:srcRect t="15400" b="37712"/>
          <a:stretch/>
        </p:blipFill>
        <p:spPr>
          <a:xfrm>
            <a:off x="-243" y="0"/>
            <a:ext cx="9144243" cy="428751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US"/>
              <a:t>Click to edit Master title style</a:t>
            </a:r>
          </a:p>
        </p:txBody>
      </p:sp>
      <p:sp>
        <p:nvSpPr>
          <p:cNvPr id="4" name="Rectangle 3">
            <a:extLst>
              <a:ext uri="{FF2B5EF4-FFF2-40B4-BE49-F238E27FC236}">
                <a16:creationId xmlns:a16="http://schemas.microsoft.com/office/drawing/2014/main" id="{20EAB9E5-606C-ACBC-68BA-A72212DA3EAD}"/>
              </a:ext>
            </a:extLst>
          </p:cNvPr>
          <p:cNvSpPr/>
          <p:nvPr/>
        </p:nvSpPr>
        <p:spPr>
          <a:xfrm>
            <a:off x="323849" y="1355189"/>
            <a:ext cx="4093261"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E2F5A36-DA68-A47D-C581-8AD0C8FD8A38}"/>
              </a:ext>
            </a:extLst>
          </p:cNvPr>
          <p:cNvSpPr/>
          <p:nvPr/>
        </p:nvSpPr>
        <p:spPr>
          <a:xfrm>
            <a:off x="4631326" y="1355189"/>
            <a:ext cx="4093261" cy="279478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7">
            <a:extLst>
              <a:ext uri="{FF2B5EF4-FFF2-40B4-BE49-F238E27FC236}">
                <a16:creationId xmlns:a16="http://schemas.microsoft.com/office/drawing/2014/main" id="{A60BFF90-2BAD-8082-BB01-2A4F2C1B9168}"/>
              </a:ext>
            </a:extLst>
          </p:cNvPr>
          <p:cNvSpPr>
            <a:spLocks noGrp="1"/>
          </p:cNvSpPr>
          <p:nvPr>
            <p:ph type="body" sz="quarter" idx="13"/>
          </p:nvPr>
        </p:nvSpPr>
        <p:spPr>
          <a:xfrm>
            <a:off x="419412" y="1447019"/>
            <a:ext cx="3890259"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17">
            <a:extLst>
              <a:ext uri="{FF2B5EF4-FFF2-40B4-BE49-F238E27FC236}">
                <a16:creationId xmlns:a16="http://schemas.microsoft.com/office/drawing/2014/main" id="{BB4CB1E1-A7A6-963C-5165-88D4BB9F39F0}"/>
              </a:ext>
            </a:extLst>
          </p:cNvPr>
          <p:cNvSpPr>
            <a:spLocks noGrp="1"/>
          </p:cNvSpPr>
          <p:nvPr>
            <p:ph type="body" sz="quarter" idx="14"/>
          </p:nvPr>
        </p:nvSpPr>
        <p:spPr>
          <a:xfrm>
            <a:off x="4740958" y="1447019"/>
            <a:ext cx="3893375" cy="259283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1521724578"/>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4" name="Picture Placeholder 16">
            <a:extLst>
              <a:ext uri="{FF2B5EF4-FFF2-40B4-BE49-F238E27FC236}">
                <a16:creationId xmlns:a16="http://schemas.microsoft.com/office/drawing/2014/main" id="{E44280CA-4E2C-3175-50F0-3C60E54AE204}"/>
              </a:ext>
            </a:extLst>
          </p:cNvPr>
          <p:cNvSpPr>
            <a:spLocks noGrp="1"/>
          </p:cNvSpPr>
          <p:nvPr>
            <p:ph type="pic" sz="quarter" idx="13"/>
          </p:nvPr>
        </p:nvSpPr>
        <p:spPr>
          <a:xfrm>
            <a:off x="323850" y="1268016"/>
            <a:ext cx="8496300" cy="3003042"/>
          </a:xfrm>
          <a:solidFill>
            <a:schemeClr val="bg1">
              <a:lumMod val="95000"/>
            </a:schemeClr>
          </a:solidFill>
        </p:spPr>
        <p:txBody>
          <a:bodyPr anchor="ctr">
            <a:normAutofit/>
          </a:bodyPr>
          <a:lstStyle>
            <a:lvl1pPr marL="0" indent="0" algn="ctr">
              <a:buFontTx/>
              <a:buNone/>
              <a:defRPr sz="1200"/>
            </a:lvl1pPr>
          </a:lstStyle>
          <a:p>
            <a:r>
              <a:rPr lang="en-US"/>
              <a:t>Click icon to add picture</a:t>
            </a:r>
          </a:p>
        </p:txBody>
      </p:sp>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normAutofit/>
          </a:bodyPr>
          <a:lstStyle>
            <a:lvl1pPr marL="0" indent="0">
              <a:buClr>
                <a:srgbClr val="007C92"/>
              </a:buClr>
              <a:buFontTx/>
              <a:buNone/>
              <a:defRPr sz="1800" b="1"/>
            </a:lvl1pPr>
            <a:lvl2pPr marL="342900" indent="0">
              <a:buClr>
                <a:srgbClr val="007C92"/>
              </a:buClr>
              <a:buFontTx/>
              <a:buNone/>
              <a:defRPr/>
            </a:lvl2pPr>
            <a:lvl3pPr marL="685800" indent="0">
              <a:buClr>
                <a:srgbClr val="007C92"/>
              </a:buClr>
              <a:buFontTx/>
              <a:buNone/>
              <a:defRPr/>
            </a:lvl3pPr>
            <a:lvl4pPr marL="1028700" indent="0">
              <a:buClr>
                <a:srgbClr val="007C92"/>
              </a:buClr>
              <a:buFontTx/>
              <a:buNone/>
              <a:defRPr/>
            </a:lvl4pPr>
            <a:lvl5pPr marL="1371600" indent="0">
              <a:buClr>
                <a:srgbClr val="007C92"/>
              </a:buClr>
              <a:buFontTx/>
              <a:buNone/>
              <a:defRPr/>
            </a:lvl5pPr>
          </a:lstStyle>
          <a:p>
            <a:pPr lvl="0"/>
            <a:r>
              <a:rPr lang="en-US"/>
              <a:t>Click to edit Master text styles</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3953118684"/>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71450" indent="-171450">
              <a:buClr>
                <a:srgbClr val="007C92"/>
              </a:buClr>
              <a:buFont typeface="Wingdings" pitchFamily="2" charset="2"/>
              <a:buChar char="§"/>
              <a:defRPr/>
            </a:lvl1pPr>
            <a:lvl2pPr marL="514350" indent="-171450">
              <a:buClr>
                <a:srgbClr val="007C92"/>
              </a:buClr>
              <a:buFont typeface="Wingdings" pitchFamily="2" charset="2"/>
              <a:buChar char="§"/>
              <a:defRPr/>
            </a:lvl2pPr>
            <a:lvl3pPr marL="857250" indent="-171450">
              <a:buClr>
                <a:srgbClr val="007C92"/>
              </a:buClr>
              <a:buFont typeface="Wingdings" pitchFamily="2" charset="2"/>
              <a:buChar char="§"/>
              <a:defRPr/>
            </a:lvl3pPr>
            <a:lvl4pPr marL="1200150" indent="-171450">
              <a:buClr>
                <a:srgbClr val="007C92"/>
              </a:buClr>
              <a:buFont typeface="Wingdings" pitchFamily="2" charset="2"/>
              <a:buChar char="§"/>
              <a:defRPr/>
            </a:lvl4pPr>
            <a:lvl5pPr marL="1543050" indent="-171450">
              <a:buClr>
                <a:srgbClr val="007C92"/>
              </a:buClr>
              <a:buFont typeface="Wingdings" pitchFamily="2" charset="2"/>
              <a:buChar cha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4399016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282304"/>
            <a:ext cx="7886700" cy="2139553"/>
          </a:xfrm>
        </p:spPr>
        <p:txBody>
          <a:bodyPr anchor="b"/>
          <a:lstStyle>
            <a:lvl1pPr>
              <a:defRPr sz="4500"/>
            </a:lvl1pPr>
          </a:lstStyle>
          <a:p>
            <a:r>
              <a:rPr lang="en-US"/>
              <a:t>Click to edit Master title style</a:t>
            </a:r>
          </a:p>
        </p:txBody>
      </p:sp>
      <p:sp>
        <p:nvSpPr>
          <p:cNvPr id="3" name="Text Placeholder 2"/>
          <p:cNvSpPr>
            <a:spLocks noGrp="1"/>
          </p:cNvSpPr>
          <p:nvPr>
            <p:ph type="body" idx="1"/>
          </p:nvPr>
        </p:nvSpPr>
        <p:spPr>
          <a:xfrm>
            <a:off x="623887"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264857974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369218"/>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369218"/>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39571247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US"/>
              <a:t>Click to edit Master title style</a:t>
            </a:r>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8" name="Footer Placeholder 7"/>
          <p:cNvSpPr>
            <a:spLocks noGrp="1"/>
          </p:cNvSpPr>
          <p:nvPr>
            <p:ph type="ftr" sz="quarter" idx="11"/>
          </p:nvPr>
        </p:nvSpPr>
        <p:spPr>
          <a:xfrm>
            <a:off x="2764075" y="4767263"/>
            <a:ext cx="2587152" cy="273844"/>
          </a:xfrm>
          <a:prstGeom prst="rect">
            <a:avLst/>
          </a:prstGeom>
        </p:spPr>
        <p:txBody>
          <a:bodyPr/>
          <a:lstStyle/>
          <a:p>
            <a:endParaRPr lang="en-US"/>
          </a:p>
        </p:txBody>
      </p:sp>
      <p:sp>
        <p:nvSpPr>
          <p:cNvPr id="9" name="Slide Number Placeholder 8"/>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88190540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4" name="Footer Placeholder 3"/>
          <p:cNvSpPr>
            <a:spLocks noGrp="1"/>
          </p:cNvSpPr>
          <p:nvPr>
            <p:ph type="ftr" sz="quarter" idx="11"/>
          </p:nvPr>
        </p:nvSpPr>
        <p:spPr>
          <a:xfrm>
            <a:off x="2764075" y="4767263"/>
            <a:ext cx="2587152" cy="273844"/>
          </a:xfrm>
          <a:prstGeom prst="rect">
            <a:avLst/>
          </a:prstGeom>
        </p:spPr>
        <p:txBody>
          <a:bodyPr/>
          <a:lstStyle/>
          <a:p>
            <a:endParaRPr lang="en-US"/>
          </a:p>
        </p:txBody>
      </p:sp>
      <p:sp>
        <p:nvSpPr>
          <p:cNvPr id="5" name="Slide Number Placeholder 4"/>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7" name="Rectangle 6">
            <a:extLst>
              <a:ext uri="{FF2B5EF4-FFF2-40B4-BE49-F238E27FC236}">
                <a16:creationId xmlns:a16="http://schemas.microsoft.com/office/drawing/2014/main" id="{1D19C158-C97B-9ED5-5F2C-7E02B986232B}"/>
              </a:ext>
            </a:extLst>
          </p:cNvPr>
          <p:cNvSpPr/>
          <p:nvPr/>
        </p:nvSpPr>
        <p:spPr>
          <a:xfrm>
            <a:off x="323849" y="1355189"/>
            <a:ext cx="2732184" cy="2794780"/>
          </a:xfrm>
          <a:prstGeom prst="rect">
            <a:avLst/>
          </a:prstGeom>
          <a:solidFill>
            <a:srgbClr val="A69F88">
              <a:alpha val="3976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947B8F9-494D-CA7E-F84A-BCDF2E5CEA0F}"/>
              </a:ext>
            </a:extLst>
          </p:cNvPr>
          <p:cNvSpPr/>
          <p:nvPr/>
        </p:nvSpPr>
        <p:spPr>
          <a:xfrm>
            <a:off x="3199019" y="1355189"/>
            <a:ext cx="2732184" cy="279478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432D2C-5C83-C6E5-D547-058541FA159E}"/>
              </a:ext>
            </a:extLst>
          </p:cNvPr>
          <p:cNvSpPr/>
          <p:nvPr/>
        </p:nvSpPr>
        <p:spPr>
          <a:xfrm>
            <a:off x="6074190" y="1355189"/>
            <a:ext cx="2732184" cy="279478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17">
            <a:extLst>
              <a:ext uri="{FF2B5EF4-FFF2-40B4-BE49-F238E27FC236}">
                <a16:creationId xmlns:a16="http://schemas.microsoft.com/office/drawing/2014/main" id="{FC55C124-D196-0029-0F6B-DF06E574C45A}"/>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1" name="Text Placeholder 17">
            <a:extLst>
              <a:ext uri="{FF2B5EF4-FFF2-40B4-BE49-F238E27FC236}">
                <a16:creationId xmlns:a16="http://schemas.microsoft.com/office/drawing/2014/main" id="{55FE6B87-4918-16C4-0C96-6A156CE0DED2}"/>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2" name="Text Placeholder 17">
            <a:extLst>
              <a:ext uri="{FF2B5EF4-FFF2-40B4-BE49-F238E27FC236}">
                <a16:creationId xmlns:a16="http://schemas.microsoft.com/office/drawing/2014/main" id="{E5ECBFB3-9A63-6804-71F3-347EC5F141B0}"/>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6" name="Rectangle 5">
            <a:extLst>
              <a:ext uri="{FF2B5EF4-FFF2-40B4-BE49-F238E27FC236}">
                <a16:creationId xmlns:a16="http://schemas.microsoft.com/office/drawing/2014/main" id="{F208B1E2-2753-FFF0-33CA-4D96D49C4DE8}"/>
              </a:ext>
            </a:extLst>
          </p:cNvPr>
          <p:cNvSpPr/>
          <p:nvPr userDrawn="1"/>
        </p:nvSpPr>
        <p:spPr>
          <a:xfrm>
            <a:off x="323849" y="1355189"/>
            <a:ext cx="2732184" cy="2794780"/>
          </a:xfrm>
          <a:prstGeom prst="rect">
            <a:avLst/>
          </a:prstGeom>
          <a:solidFill>
            <a:schemeClr val="accent3">
              <a:alpha val="3976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4334F3-0A52-5C2C-549B-2E3B84FCBAE0}"/>
              </a:ext>
            </a:extLst>
          </p:cNvPr>
          <p:cNvSpPr/>
          <p:nvPr userDrawn="1"/>
        </p:nvSpPr>
        <p:spPr>
          <a:xfrm>
            <a:off x="3199019" y="1355189"/>
            <a:ext cx="2732184" cy="279478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B56C79C-784A-21F8-E961-C66DDD7A7AD2}"/>
              </a:ext>
            </a:extLst>
          </p:cNvPr>
          <p:cNvSpPr/>
          <p:nvPr userDrawn="1"/>
        </p:nvSpPr>
        <p:spPr>
          <a:xfrm>
            <a:off x="6074190" y="1355189"/>
            <a:ext cx="2732184" cy="279478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7">
            <a:extLst>
              <a:ext uri="{FF2B5EF4-FFF2-40B4-BE49-F238E27FC236}">
                <a16:creationId xmlns:a16="http://schemas.microsoft.com/office/drawing/2014/main" id="{1DE5BF28-080B-1353-82FC-E7556B5503E1}"/>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6" name="Text Placeholder 17">
            <a:extLst>
              <a:ext uri="{FF2B5EF4-FFF2-40B4-BE49-F238E27FC236}">
                <a16:creationId xmlns:a16="http://schemas.microsoft.com/office/drawing/2014/main" id="{CAEDEC1A-075D-25E4-50BC-49425D20A19B}"/>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
        <p:nvSpPr>
          <p:cNvPr id="17" name="Text Placeholder 17">
            <a:extLst>
              <a:ext uri="{FF2B5EF4-FFF2-40B4-BE49-F238E27FC236}">
                <a16:creationId xmlns:a16="http://schemas.microsoft.com/office/drawing/2014/main" id="{C413F196-9D07-6F74-6BBB-1A2B1A8EE4A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US"/>
              <a:t>Click to edit Master text styles</a:t>
            </a:r>
          </a:p>
        </p:txBody>
      </p:sp>
    </p:spTree>
    <p:extLst>
      <p:ext uri="{BB962C8B-B14F-4D97-AF65-F5344CB8AC3E}">
        <p14:creationId xmlns:p14="http://schemas.microsoft.com/office/powerpoint/2010/main" val="23633758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3" name="Footer Placeholder 2"/>
          <p:cNvSpPr>
            <a:spLocks noGrp="1"/>
          </p:cNvSpPr>
          <p:nvPr>
            <p:ph type="ftr" sz="quarter" idx="11"/>
          </p:nvPr>
        </p:nvSpPr>
        <p:spPr>
          <a:xfrm>
            <a:off x="2764075" y="4767263"/>
            <a:ext cx="2587152" cy="273844"/>
          </a:xfrm>
          <a:prstGeom prst="rect">
            <a:avLst/>
          </a:prstGeom>
        </p:spPr>
        <p:txBody>
          <a:bodyPr/>
          <a:lstStyle/>
          <a:p>
            <a:endParaRPr lang="en-US"/>
          </a:p>
        </p:txBody>
      </p:sp>
      <p:sp>
        <p:nvSpPr>
          <p:cNvPr id="4" name="Slide Number Placeholder 3"/>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46650723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7872264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58813442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0_Title Slide">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117258BE-D026-A1F6-4592-5D12883AD5D0}"/>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descr="A blue triangle pattern on a blue surface&#10;&#10;Description automatically generated">
            <a:extLst>
              <a:ext uri="{FF2B5EF4-FFF2-40B4-BE49-F238E27FC236}">
                <a16:creationId xmlns:a16="http://schemas.microsoft.com/office/drawing/2014/main" id="{E6694038-6114-E0D2-8487-228D6E93BAF3}"/>
              </a:ext>
            </a:extLst>
          </p:cNvPr>
          <p:cNvPicPr>
            <a:picLocks noChangeAspect="1"/>
          </p:cNvPicPr>
          <p:nvPr/>
        </p:nvPicPr>
        <p:blipFill>
          <a:blip r:embed="rId2"/>
          <a:stretch>
            <a:fillRect/>
          </a:stretch>
        </p:blipFill>
        <p:spPr>
          <a:xfrm>
            <a:off x="-1" y="3211211"/>
            <a:ext cx="9143999" cy="1945104"/>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04C789F8-4C7A-12F2-4954-C9942CC5DBD1}"/>
              </a:ext>
            </a:extLst>
          </p:cNvPr>
          <p:cNvSpPr>
            <a:spLocks noGrp="1"/>
          </p:cNvSpPr>
          <p:nvPr>
            <p:ph type="pic" sz="quarter" idx="16" hasCustomPrompt="1"/>
          </p:nvPr>
        </p:nvSpPr>
        <p:spPr>
          <a:xfrm>
            <a:off x="-2" y="0"/>
            <a:ext cx="9144000" cy="3189588"/>
          </a:xfrm>
          <a:custGeom>
            <a:avLst/>
            <a:gdLst>
              <a:gd name="connsiteX0" fmla="*/ 323816 w 9144000"/>
              <a:gd name="connsiteY0" fmla="*/ 900000 h 3189588"/>
              <a:gd name="connsiteX1" fmla="*/ 323816 w 9144000"/>
              <a:gd name="connsiteY1" fmla="*/ 1141200 h 3189588"/>
              <a:gd name="connsiteX2" fmla="*/ 1185727 w 9144000"/>
              <a:gd name="connsiteY2" fmla="*/ 1141200 h 3189588"/>
              <a:gd name="connsiteX3" fmla="*/ 1185727 w 9144000"/>
              <a:gd name="connsiteY3" fmla="*/ 900000 h 3189588"/>
              <a:gd name="connsiteX4" fmla="*/ 0 w 9144000"/>
              <a:gd name="connsiteY4" fmla="*/ 0 h 3189588"/>
              <a:gd name="connsiteX5" fmla="*/ 323853 w 9144000"/>
              <a:gd name="connsiteY5" fmla="*/ 0 h 3189588"/>
              <a:gd name="connsiteX6" fmla="*/ 323853 w 9144000"/>
              <a:gd name="connsiteY6" fmla="*/ 883786 h 3189588"/>
              <a:gd name="connsiteX7" fmla="*/ 1182314 w 9144000"/>
              <a:gd name="connsiteY7" fmla="*/ 883786 h 3189588"/>
              <a:gd name="connsiteX8" fmla="*/ 1182314 w 9144000"/>
              <a:gd name="connsiteY8" fmla="*/ 0 h 3189588"/>
              <a:gd name="connsiteX9" fmla="*/ 9144000 w 9144000"/>
              <a:gd name="connsiteY9" fmla="*/ 0 h 3189588"/>
              <a:gd name="connsiteX10" fmla="*/ 9144000 w 9144000"/>
              <a:gd name="connsiteY10" fmla="*/ 3189588 h 3189588"/>
              <a:gd name="connsiteX11" fmla="*/ 0 w 9144000"/>
              <a:gd name="connsiteY11"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44000" h="3189588">
                <a:moveTo>
                  <a:pt x="323816" y="900000"/>
                </a:moveTo>
                <a:lnTo>
                  <a:pt x="323816" y="1141200"/>
                </a:lnTo>
                <a:lnTo>
                  <a:pt x="1185727" y="1141200"/>
                </a:lnTo>
                <a:lnTo>
                  <a:pt x="1185727" y="900000"/>
                </a:lnTo>
                <a:close/>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4B3F2AA-A6CA-30D2-3D87-6FCF853E2D59}"/>
              </a:ext>
            </a:extLst>
          </p:cNvPr>
          <p:cNvSpPr txBox="1"/>
          <p:nvPr userDrawn="1"/>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pic>
        <p:nvPicPr>
          <p:cNvPr id="10" name="Picture 9">
            <a:extLst>
              <a:ext uri="{FF2B5EF4-FFF2-40B4-BE49-F238E27FC236}">
                <a16:creationId xmlns:a16="http://schemas.microsoft.com/office/drawing/2014/main" id="{05D9AAE6-88A4-7EDB-5305-C7124B4F6DF3}"/>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80613648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2_Title Slide">
    <p:spTree>
      <p:nvGrpSpPr>
        <p:cNvPr id="1" name=""/>
        <p:cNvGrpSpPr/>
        <p:nvPr/>
      </p:nvGrpSpPr>
      <p:grpSpPr>
        <a:xfrm>
          <a:off x="0" y="0"/>
          <a:ext cx="0" cy="0"/>
          <a:chOff x="0" y="0"/>
          <a:chExt cx="0" cy="0"/>
        </a:xfrm>
      </p:grpSpPr>
      <p:pic>
        <p:nvPicPr>
          <p:cNvPr id="7" name="Picture 6" descr="A blue and white triangle pattern&#10;&#10;Description automatically generated">
            <a:extLst>
              <a:ext uri="{FF2B5EF4-FFF2-40B4-BE49-F238E27FC236}">
                <a16:creationId xmlns:a16="http://schemas.microsoft.com/office/drawing/2014/main" id="{95A9759F-9A43-2B1F-9E99-ADF6C1970621}"/>
              </a:ext>
            </a:extLst>
          </p:cNvPr>
          <p:cNvPicPr>
            <a:picLocks noChangeAspect="1"/>
          </p:cNvPicPr>
          <p:nvPr userDrawn="1"/>
        </p:nvPicPr>
        <p:blipFill>
          <a:blip r:embed="rId2"/>
          <a:srcRect t="62003"/>
          <a:stretch/>
        </p:blipFill>
        <p:spPr>
          <a:xfrm>
            <a:off x="-3" y="3211211"/>
            <a:ext cx="9144000" cy="1960093"/>
          </a:xfrm>
          <a:prstGeom prst="rect">
            <a:avLst/>
          </a:prstGeom>
        </p:spPr>
      </p:pic>
      <p:sp>
        <p:nvSpPr>
          <p:cNvPr id="21" name="Rectangle 20">
            <a:extLst>
              <a:ext uri="{FF2B5EF4-FFF2-40B4-BE49-F238E27FC236}">
                <a16:creationId xmlns:a16="http://schemas.microsoft.com/office/drawing/2014/main" id="{117258BE-D026-A1F6-4592-5D12883AD5D0}"/>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Noto Sans Light" panose="020B0502040504020204" pitchFamily="34" charset="0"/>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04C789F8-4C7A-12F2-4954-C9942CC5DBD1}"/>
              </a:ext>
            </a:extLst>
          </p:cNvPr>
          <p:cNvSpPr>
            <a:spLocks noGrp="1"/>
          </p:cNvSpPr>
          <p:nvPr>
            <p:ph type="pic" sz="quarter" idx="16" hasCustomPrompt="1"/>
          </p:nvPr>
        </p:nvSpPr>
        <p:spPr>
          <a:xfrm>
            <a:off x="-2" y="0"/>
            <a:ext cx="9144000" cy="3189588"/>
          </a:xfrm>
          <a:custGeom>
            <a:avLst/>
            <a:gdLst>
              <a:gd name="connsiteX0" fmla="*/ 323816 w 9144000"/>
              <a:gd name="connsiteY0" fmla="*/ 900000 h 3189588"/>
              <a:gd name="connsiteX1" fmla="*/ 323816 w 9144000"/>
              <a:gd name="connsiteY1" fmla="*/ 1141200 h 3189588"/>
              <a:gd name="connsiteX2" fmla="*/ 1185727 w 9144000"/>
              <a:gd name="connsiteY2" fmla="*/ 1141200 h 3189588"/>
              <a:gd name="connsiteX3" fmla="*/ 1185727 w 9144000"/>
              <a:gd name="connsiteY3" fmla="*/ 900000 h 3189588"/>
              <a:gd name="connsiteX4" fmla="*/ 0 w 9144000"/>
              <a:gd name="connsiteY4" fmla="*/ 0 h 3189588"/>
              <a:gd name="connsiteX5" fmla="*/ 323853 w 9144000"/>
              <a:gd name="connsiteY5" fmla="*/ 0 h 3189588"/>
              <a:gd name="connsiteX6" fmla="*/ 323853 w 9144000"/>
              <a:gd name="connsiteY6" fmla="*/ 883786 h 3189588"/>
              <a:gd name="connsiteX7" fmla="*/ 1182314 w 9144000"/>
              <a:gd name="connsiteY7" fmla="*/ 883786 h 3189588"/>
              <a:gd name="connsiteX8" fmla="*/ 1182314 w 9144000"/>
              <a:gd name="connsiteY8" fmla="*/ 0 h 3189588"/>
              <a:gd name="connsiteX9" fmla="*/ 9144000 w 9144000"/>
              <a:gd name="connsiteY9" fmla="*/ 0 h 3189588"/>
              <a:gd name="connsiteX10" fmla="*/ 9144000 w 9144000"/>
              <a:gd name="connsiteY10" fmla="*/ 3189588 h 3189588"/>
              <a:gd name="connsiteX11" fmla="*/ 0 w 9144000"/>
              <a:gd name="connsiteY11" fmla="*/ 3189588 h 31895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9144000" h="3189588">
                <a:moveTo>
                  <a:pt x="323816" y="900000"/>
                </a:moveTo>
                <a:lnTo>
                  <a:pt x="323816" y="1141200"/>
                </a:lnTo>
                <a:lnTo>
                  <a:pt x="1185727" y="1141200"/>
                </a:lnTo>
                <a:lnTo>
                  <a:pt x="1185727" y="900000"/>
                </a:lnTo>
                <a:close/>
                <a:moveTo>
                  <a:pt x="0" y="0"/>
                </a:moveTo>
                <a:lnTo>
                  <a:pt x="323853" y="0"/>
                </a:lnTo>
                <a:lnTo>
                  <a:pt x="323853" y="883786"/>
                </a:lnTo>
                <a:lnTo>
                  <a:pt x="1182314" y="883786"/>
                </a:lnTo>
                <a:lnTo>
                  <a:pt x="1182314" y="0"/>
                </a:lnTo>
                <a:lnTo>
                  <a:pt x="9144000" y="0"/>
                </a:lnTo>
                <a:lnTo>
                  <a:pt x="9144000" y="3189588"/>
                </a:lnTo>
                <a:lnTo>
                  <a:pt x="0" y="3189588"/>
                </a:lnTo>
                <a:close/>
              </a:path>
            </a:pathLst>
          </a:custGeom>
          <a:solidFill>
            <a:schemeClr val="bg1">
              <a:lumMod val="95000"/>
            </a:schemeClr>
          </a:solidFill>
        </p:spPr>
        <p:txBody>
          <a:bodyPr wrap="square" anchor="ctr">
            <a:noAutofit/>
          </a:bodyPr>
          <a:lstStyle>
            <a:lvl1pPr marL="0" indent="0" algn="ctr">
              <a:buFontTx/>
              <a:buNone/>
              <a:defRPr sz="1000" b="1"/>
            </a:lvl1pPr>
          </a:lstStyle>
          <a:p>
            <a:r>
              <a:rPr lang="en-US"/>
              <a:t>Picture</a:t>
            </a:r>
          </a:p>
        </p:txBody>
      </p:sp>
      <p:cxnSp>
        <p:nvCxnSpPr>
          <p:cNvPr id="8" name="Straight Connector 7">
            <a:extLst>
              <a:ext uri="{FF2B5EF4-FFF2-40B4-BE49-F238E27FC236}">
                <a16:creationId xmlns:a16="http://schemas.microsoft.com/office/drawing/2014/main" id="{714CB0DE-CAE4-ECE2-1D21-D074D9676757}"/>
              </a:ext>
            </a:extLst>
          </p:cNvPr>
          <p:cNvCxnSpPr/>
          <p:nvPr userDrawn="1"/>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74B3F2AA-A6CA-30D2-3D87-6FCF853E2D59}"/>
              </a:ext>
            </a:extLst>
          </p:cNvPr>
          <p:cNvSpPr txBox="1"/>
          <p:nvPr userDrawn="1"/>
        </p:nvSpPr>
        <p:spPr>
          <a:xfrm>
            <a:off x="7863840" y="4634791"/>
            <a:ext cx="102633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pic>
        <p:nvPicPr>
          <p:cNvPr id="12" name="Picture 11">
            <a:extLst>
              <a:ext uri="{FF2B5EF4-FFF2-40B4-BE49-F238E27FC236}">
                <a16:creationId xmlns:a16="http://schemas.microsoft.com/office/drawing/2014/main" id="{DE8BF5B8-FE0B-3153-649C-F45A30A8A991}"/>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574248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1_Title Slide">
    <p:spTree>
      <p:nvGrpSpPr>
        <p:cNvPr id="1" name=""/>
        <p:cNvGrpSpPr/>
        <p:nvPr/>
      </p:nvGrpSpPr>
      <p:grpSpPr>
        <a:xfrm>
          <a:off x="0" y="0"/>
          <a:ext cx="0" cy="0"/>
          <a:chOff x="0" y="0"/>
          <a:chExt cx="0" cy="0"/>
        </a:xfrm>
      </p:grpSpPr>
      <p:pic>
        <p:nvPicPr>
          <p:cNvPr id="12" name="Picture 11" descr="A blue triangle pattern with a white background&#10;&#10;Description automatically generated">
            <a:extLst>
              <a:ext uri="{FF2B5EF4-FFF2-40B4-BE49-F238E27FC236}">
                <a16:creationId xmlns:a16="http://schemas.microsoft.com/office/drawing/2014/main" id="{7E00AE5D-7A2F-7AD6-8664-64BBD207A87E}"/>
              </a:ext>
            </a:extLst>
          </p:cNvPr>
          <p:cNvPicPr>
            <a:picLocks noChangeAspect="1"/>
          </p:cNvPicPr>
          <p:nvPr/>
        </p:nvPicPr>
        <p:blipFill>
          <a:blip r:embed="rId2"/>
          <a:stretch>
            <a:fillRect/>
          </a:stretch>
        </p:blipFill>
        <p:spPr>
          <a:xfrm>
            <a:off x="0" y="0"/>
            <a:ext cx="9143999" cy="5158540"/>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50292" y="4634791"/>
            <a:ext cx="1039883"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16" name="Rectangle 15">
            <a:extLst>
              <a:ext uri="{FF2B5EF4-FFF2-40B4-BE49-F238E27FC236}">
                <a16:creationId xmlns:a16="http://schemas.microsoft.com/office/drawing/2014/main" id="{CC8ACADB-65B0-B314-E1EC-144097C965F4}"/>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Picture Placeholder 9">
            <a:extLst>
              <a:ext uri="{FF2B5EF4-FFF2-40B4-BE49-F238E27FC236}">
                <a16:creationId xmlns:a16="http://schemas.microsoft.com/office/drawing/2014/main" id="{C98EC155-6EA0-E68D-1860-D1C88E14042E}"/>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7" name="Picture 6">
            <a:extLst>
              <a:ext uri="{FF2B5EF4-FFF2-40B4-BE49-F238E27FC236}">
                <a16:creationId xmlns:a16="http://schemas.microsoft.com/office/drawing/2014/main" id="{F9BF0D5A-75D9-0E73-F5AB-228107144DD9}"/>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96316376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6_Title Slide">
    <p:spTree>
      <p:nvGrpSpPr>
        <p:cNvPr id="1" name=""/>
        <p:cNvGrpSpPr/>
        <p:nvPr/>
      </p:nvGrpSpPr>
      <p:grpSpPr>
        <a:xfrm>
          <a:off x="0" y="0"/>
          <a:ext cx="0" cy="0"/>
          <a:chOff x="0" y="0"/>
          <a:chExt cx="0" cy="0"/>
        </a:xfrm>
      </p:grpSpPr>
      <p:sp>
        <p:nvSpPr>
          <p:cNvPr id="32" name="Rectangle 31">
            <a:extLst>
              <a:ext uri="{FF2B5EF4-FFF2-40B4-BE49-F238E27FC236}">
                <a16:creationId xmlns:a16="http://schemas.microsoft.com/office/drawing/2014/main" id="{6A0A16BC-A4E1-877F-AA9F-E4FEDC5C149D}"/>
              </a:ext>
            </a:extLst>
          </p:cNvPr>
          <p:cNvSpPr/>
          <p:nvPr/>
        </p:nvSpPr>
        <p:spPr>
          <a:xfrm>
            <a:off x="-1" y="0"/>
            <a:ext cx="9144000" cy="895349"/>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A blue and white triangle pattern&#10;&#10;Description automatically generated">
            <a:extLst>
              <a:ext uri="{FF2B5EF4-FFF2-40B4-BE49-F238E27FC236}">
                <a16:creationId xmlns:a16="http://schemas.microsoft.com/office/drawing/2014/main" id="{3ECD7034-0C46-3694-CC98-448592844422}"/>
              </a:ext>
            </a:extLst>
          </p:cNvPr>
          <p:cNvPicPr>
            <a:picLocks noChangeAspect="1"/>
          </p:cNvPicPr>
          <p:nvPr/>
        </p:nvPicPr>
        <p:blipFill>
          <a:blip r:embed="rId2"/>
          <a:stretch>
            <a:fillRect/>
          </a:stretch>
        </p:blipFill>
        <p:spPr>
          <a:xfrm>
            <a:off x="0" y="12765"/>
            <a:ext cx="9144000" cy="5158539"/>
          </a:xfrm>
          <a:prstGeom prst="rect">
            <a:avLst/>
          </a:prstGeom>
        </p:spPr>
      </p:pic>
      <p:sp>
        <p:nvSpPr>
          <p:cNvPr id="8" name="Rectangle 7">
            <a:extLst>
              <a:ext uri="{FF2B5EF4-FFF2-40B4-BE49-F238E27FC236}">
                <a16:creationId xmlns:a16="http://schemas.microsoft.com/office/drawing/2014/main" id="{73FDC774-9FBC-A585-9056-504658D3DFDF}"/>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84160" y="4634791"/>
            <a:ext cx="1006016"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9" name="Picture Placeholder 8">
            <a:extLst>
              <a:ext uri="{FF2B5EF4-FFF2-40B4-BE49-F238E27FC236}">
                <a16:creationId xmlns:a16="http://schemas.microsoft.com/office/drawing/2014/main" id="{6CF0337B-4EA6-7F6C-0909-58D8A4177C99}"/>
              </a:ext>
            </a:extLst>
          </p:cNvPr>
          <p:cNvSpPr>
            <a:spLocks noGrp="1"/>
          </p:cNvSpPr>
          <p:nvPr>
            <p:ph type="pic" sz="quarter" idx="13" hasCustomPrompt="1"/>
          </p:nvPr>
        </p:nvSpPr>
        <p:spPr>
          <a:xfrm>
            <a:off x="0" y="0"/>
            <a:ext cx="9144000" cy="3189600"/>
          </a:xfrm>
          <a:custGeom>
            <a:avLst/>
            <a:gdLst>
              <a:gd name="connsiteX0" fmla="*/ 323814 w 9144000"/>
              <a:gd name="connsiteY0" fmla="*/ 894776 h 3189600"/>
              <a:gd name="connsiteX1" fmla="*/ 323814 w 9144000"/>
              <a:gd name="connsiteY1" fmla="*/ 1135976 h 3189600"/>
              <a:gd name="connsiteX2" fmla="*/ 1177014 w 9144000"/>
              <a:gd name="connsiteY2" fmla="*/ 1135976 h 3189600"/>
              <a:gd name="connsiteX3" fmla="*/ 1177014 w 9144000"/>
              <a:gd name="connsiteY3" fmla="*/ 894776 h 3189600"/>
              <a:gd name="connsiteX4" fmla="*/ 323850 w 9144000"/>
              <a:gd name="connsiteY4" fmla="*/ 1 h 3189600"/>
              <a:gd name="connsiteX5" fmla="*/ 323850 w 9144000"/>
              <a:gd name="connsiteY5" fmla="*/ 882667 h 3189600"/>
              <a:gd name="connsiteX6" fmla="*/ 1182311 w 9144000"/>
              <a:gd name="connsiteY6" fmla="*/ 882667 h 3189600"/>
              <a:gd name="connsiteX7" fmla="*/ 1182311 w 9144000"/>
              <a:gd name="connsiteY7" fmla="*/ 1 h 3189600"/>
              <a:gd name="connsiteX8" fmla="*/ 0 w 9144000"/>
              <a:gd name="connsiteY8" fmla="*/ 0 h 3189600"/>
              <a:gd name="connsiteX9" fmla="*/ 9144000 w 9144000"/>
              <a:gd name="connsiteY9" fmla="*/ 0 h 3189600"/>
              <a:gd name="connsiteX10" fmla="*/ 9144000 w 9144000"/>
              <a:gd name="connsiteY10" fmla="*/ 1 h 3189600"/>
              <a:gd name="connsiteX11" fmla="*/ 7293755 w 9144000"/>
              <a:gd name="connsiteY11" fmla="*/ 3189600 h 3189600"/>
              <a:gd name="connsiteX12" fmla="*/ 0 w 9144000"/>
              <a:gd name="connsiteY12" fmla="*/ 3189600 h 31896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9144000" h="3189600">
                <a:moveTo>
                  <a:pt x="323814" y="894776"/>
                </a:moveTo>
                <a:lnTo>
                  <a:pt x="323814" y="1135976"/>
                </a:lnTo>
                <a:lnTo>
                  <a:pt x="1177014" y="1135976"/>
                </a:lnTo>
                <a:lnTo>
                  <a:pt x="1177014" y="894776"/>
                </a:lnTo>
                <a:close/>
                <a:moveTo>
                  <a:pt x="323850" y="1"/>
                </a:moveTo>
                <a:lnTo>
                  <a:pt x="323850" y="882667"/>
                </a:lnTo>
                <a:lnTo>
                  <a:pt x="1182311" y="882667"/>
                </a:lnTo>
                <a:lnTo>
                  <a:pt x="1182311" y="1"/>
                </a:lnTo>
                <a:close/>
                <a:moveTo>
                  <a:pt x="0" y="0"/>
                </a:moveTo>
                <a:lnTo>
                  <a:pt x="9144000" y="0"/>
                </a:lnTo>
                <a:lnTo>
                  <a:pt x="9144000" y="1"/>
                </a:lnTo>
                <a:lnTo>
                  <a:pt x="7293755" y="3189600"/>
                </a:lnTo>
                <a:lnTo>
                  <a:pt x="0" y="318960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7" name="Picture 6">
            <a:extLst>
              <a:ext uri="{FF2B5EF4-FFF2-40B4-BE49-F238E27FC236}">
                <a16:creationId xmlns:a16="http://schemas.microsoft.com/office/drawing/2014/main" id="{BFBF97EB-24C1-5120-6819-0E3E4D5A22F1}"/>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69592768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endParaRPr>
          </a:p>
        </p:txBody>
      </p:sp>
      <p:sp>
        <p:nvSpPr>
          <p:cNvPr id="11" name="Picture Placeholder 10">
            <a:extLst>
              <a:ext uri="{FF2B5EF4-FFF2-40B4-BE49-F238E27FC236}">
                <a16:creationId xmlns:a16="http://schemas.microsoft.com/office/drawing/2014/main" id="{5D4AE0B8-8F5B-E66E-B0E8-AF85103EFECF}"/>
              </a:ext>
            </a:extLst>
          </p:cNvPr>
          <p:cNvSpPr>
            <a:spLocks noGrp="1"/>
          </p:cNvSpPr>
          <p:nvPr>
            <p:ph type="pic" sz="quarter" idx="13"/>
          </p:nvPr>
        </p:nvSpPr>
        <p:spPr>
          <a:xfrm>
            <a:off x="-41277" y="869951"/>
            <a:ext cx="7759020" cy="2327243"/>
          </a:xfrm>
          <a:custGeom>
            <a:avLst/>
            <a:gdLst>
              <a:gd name="connsiteX0" fmla="*/ 0 w 7759020"/>
              <a:gd name="connsiteY0" fmla="*/ 25398 h 2327243"/>
              <a:gd name="connsiteX1" fmla="*/ 365091 w 7759020"/>
              <a:gd name="connsiteY1" fmla="*/ 25398 h 2327243"/>
              <a:gd name="connsiteX2" fmla="*/ 365091 w 7759020"/>
              <a:gd name="connsiteY2" fmla="*/ 274776 h 2327243"/>
              <a:gd name="connsiteX3" fmla="*/ 1227002 w 7759020"/>
              <a:gd name="connsiteY3" fmla="*/ 274776 h 2327243"/>
              <a:gd name="connsiteX4" fmla="*/ 1227002 w 7759020"/>
              <a:gd name="connsiteY4" fmla="*/ 25398 h 2327243"/>
              <a:gd name="connsiteX5" fmla="*/ 7759020 w 7759020"/>
              <a:gd name="connsiteY5" fmla="*/ 25398 h 2327243"/>
              <a:gd name="connsiteX6" fmla="*/ 6422397 w 7759020"/>
              <a:gd name="connsiteY6" fmla="*/ 2327243 h 2327243"/>
              <a:gd name="connsiteX7" fmla="*/ 0 w 7759020"/>
              <a:gd name="connsiteY7" fmla="*/ 2327243 h 2327243"/>
              <a:gd name="connsiteX8" fmla="*/ 365091 w 7759020"/>
              <a:gd name="connsiteY8" fmla="*/ 0 h 2327243"/>
              <a:gd name="connsiteX9" fmla="*/ 1227002 w 7759020"/>
              <a:gd name="connsiteY9" fmla="*/ 0 h 2327243"/>
              <a:gd name="connsiteX10" fmla="*/ 1227002 w 7759020"/>
              <a:gd name="connsiteY10" fmla="*/ 25398 h 2327243"/>
              <a:gd name="connsiteX11" fmla="*/ 365091 w 7759020"/>
              <a:gd name="connsiteY11" fmla="*/ 25398 h 23272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7759020" h="2327243">
                <a:moveTo>
                  <a:pt x="0" y="25398"/>
                </a:moveTo>
                <a:lnTo>
                  <a:pt x="365091" y="25398"/>
                </a:lnTo>
                <a:lnTo>
                  <a:pt x="365091" y="274776"/>
                </a:lnTo>
                <a:lnTo>
                  <a:pt x="1227002" y="274776"/>
                </a:lnTo>
                <a:lnTo>
                  <a:pt x="1227002" y="25398"/>
                </a:lnTo>
                <a:lnTo>
                  <a:pt x="7759020" y="25398"/>
                </a:lnTo>
                <a:lnTo>
                  <a:pt x="6422397" y="2327243"/>
                </a:lnTo>
                <a:lnTo>
                  <a:pt x="0" y="2327243"/>
                </a:lnTo>
                <a:close/>
                <a:moveTo>
                  <a:pt x="365091" y="0"/>
                </a:moveTo>
                <a:lnTo>
                  <a:pt x="1227002" y="0"/>
                </a:lnTo>
                <a:lnTo>
                  <a:pt x="1227002" y="25398"/>
                </a:lnTo>
                <a:lnTo>
                  <a:pt x="365091" y="25398"/>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pic>
        <p:nvPicPr>
          <p:cNvPr id="9" name="Picture 8">
            <a:extLst>
              <a:ext uri="{FF2B5EF4-FFF2-40B4-BE49-F238E27FC236}">
                <a16:creationId xmlns:a16="http://schemas.microsoft.com/office/drawing/2014/main" id="{4B2421FA-B220-0152-D9D4-14492ECCB82A}"/>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53392893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E07C648D-D19F-E460-2E82-0532D09CEC1D}"/>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A group of triangles on a white background&#10;&#10;Description automatically generated">
            <a:extLst>
              <a:ext uri="{FF2B5EF4-FFF2-40B4-BE49-F238E27FC236}">
                <a16:creationId xmlns:a16="http://schemas.microsoft.com/office/drawing/2014/main" id="{EB27DAFB-1AB1-50B5-1C9A-264F363FC2F0}"/>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3488157"/>
            <a:ext cx="6858000" cy="686193"/>
          </a:xfrm>
        </p:spPr>
        <p:txBody>
          <a:bodyPr anchor="t">
            <a:normAutofit/>
          </a:bodyPr>
          <a:lstStyle>
            <a:lvl1pPr algn="l">
              <a:defRPr sz="2800" b="0" i="0">
                <a:solidFill>
                  <a:srgbClr val="34657F"/>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hasCustomPrompt="1"/>
          </p:nvPr>
        </p:nvSpPr>
        <p:spPr>
          <a:xfrm>
            <a:off x="253824" y="4174361"/>
            <a:ext cx="6858000" cy="475470"/>
          </a:xfrm>
        </p:spPr>
        <p:txBody>
          <a:bodyPr>
            <a:normAutofit/>
          </a:bodyPr>
          <a:lstStyle>
            <a:lvl1pPr marL="0" indent="0" algn="l">
              <a:buNone/>
              <a:defRPr sz="1400" b="1" i="0">
                <a:solidFill>
                  <a:srgbClr val="34657F"/>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section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34657F"/>
              </a:solidFill>
              <a:latin typeface="+mn-lt"/>
              <a:ea typeface="Noto Sans Light" panose="020B0502040504020204" pitchFamily="34" charset="0"/>
              <a:cs typeface="Noto Sans Light" panose="020B0502040504020204" pitchFamily="34" charset="0"/>
            </a:endParaRPr>
          </a:p>
        </p:txBody>
      </p:sp>
      <p:sp>
        <p:nvSpPr>
          <p:cNvPr id="7" name="Rectangle 6">
            <a:extLst>
              <a:ext uri="{FF2B5EF4-FFF2-40B4-BE49-F238E27FC236}">
                <a16:creationId xmlns:a16="http://schemas.microsoft.com/office/drawing/2014/main" id="{93699E60-5458-A061-9428-61D24CE99517}"/>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Picture Placeholder 12">
            <a:extLst>
              <a:ext uri="{FF2B5EF4-FFF2-40B4-BE49-F238E27FC236}">
                <a16:creationId xmlns:a16="http://schemas.microsoft.com/office/drawing/2014/main" id="{6677C6F6-0EE8-0ACD-79C8-8A9830DEF142}"/>
              </a:ext>
            </a:extLst>
          </p:cNvPr>
          <p:cNvSpPr>
            <a:spLocks noGrp="1"/>
          </p:cNvSpPr>
          <p:nvPr>
            <p:ph type="pic" sz="quarter" idx="15" hasCustomPrompt="1"/>
          </p:nvPr>
        </p:nvSpPr>
        <p:spPr>
          <a:xfrm>
            <a:off x="0" y="0"/>
            <a:ext cx="8236536" cy="3214930"/>
          </a:xfrm>
          <a:custGeom>
            <a:avLst/>
            <a:gdLst>
              <a:gd name="connsiteX0" fmla="*/ 323814 w 8236536"/>
              <a:gd name="connsiteY0" fmla="*/ 898014 h 3214930"/>
              <a:gd name="connsiteX1" fmla="*/ 323814 w 8236536"/>
              <a:gd name="connsiteY1" fmla="*/ 1147391 h 3214930"/>
              <a:gd name="connsiteX2" fmla="*/ 1185725 w 8236536"/>
              <a:gd name="connsiteY2" fmla="*/ 1147391 h 3214930"/>
              <a:gd name="connsiteX3" fmla="*/ 1185725 w 8236536"/>
              <a:gd name="connsiteY3" fmla="*/ 898014 h 3214930"/>
              <a:gd name="connsiteX4" fmla="*/ 0 w 8236536"/>
              <a:gd name="connsiteY4" fmla="*/ 0 h 3214930"/>
              <a:gd name="connsiteX5" fmla="*/ 323850 w 8236536"/>
              <a:gd name="connsiteY5" fmla="*/ 0 h 3214930"/>
              <a:gd name="connsiteX6" fmla="*/ 323850 w 8236536"/>
              <a:gd name="connsiteY6" fmla="*/ 877088 h 3214930"/>
              <a:gd name="connsiteX7" fmla="*/ 1182311 w 8236536"/>
              <a:gd name="connsiteY7" fmla="*/ 877088 h 3214930"/>
              <a:gd name="connsiteX8" fmla="*/ 1182311 w 8236536"/>
              <a:gd name="connsiteY8" fmla="*/ 0 h 3214930"/>
              <a:gd name="connsiteX9" fmla="*/ 8236536 w 8236536"/>
              <a:gd name="connsiteY9" fmla="*/ 0 h 3214930"/>
              <a:gd name="connsiteX10" fmla="*/ 8236536 w 8236536"/>
              <a:gd name="connsiteY10" fmla="*/ 1 h 3214930"/>
              <a:gd name="connsiteX11" fmla="*/ 6386291 w 8236536"/>
              <a:gd name="connsiteY11" fmla="*/ 3214930 h 3214930"/>
              <a:gd name="connsiteX12" fmla="*/ 0 w 8236536"/>
              <a:gd name="connsiteY12" fmla="*/ 3214930 h 3214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8236536" h="3214930">
                <a:moveTo>
                  <a:pt x="323814" y="898014"/>
                </a:moveTo>
                <a:lnTo>
                  <a:pt x="323814" y="1147391"/>
                </a:lnTo>
                <a:lnTo>
                  <a:pt x="1185725" y="1147391"/>
                </a:lnTo>
                <a:lnTo>
                  <a:pt x="1185725" y="898014"/>
                </a:lnTo>
                <a:close/>
                <a:moveTo>
                  <a:pt x="0" y="0"/>
                </a:moveTo>
                <a:lnTo>
                  <a:pt x="323850" y="0"/>
                </a:lnTo>
                <a:lnTo>
                  <a:pt x="323850" y="877088"/>
                </a:lnTo>
                <a:lnTo>
                  <a:pt x="1182311" y="877088"/>
                </a:lnTo>
                <a:lnTo>
                  <a:pt x="1182311" y="0"/>
                </a:lnTo>
                <a:lnTo>
                  <a:pt x="8236536" y="0"/>
                </a:lnTo>
                <a:lnTo>
                  <a:pt x="8236536" y="1"/>
                </a:lnTo>
                <a:lnTo>
                  <a:pt x="6386291" y="3214930"/>
                </a:lnTo>
                <a:lnTo>
                  <a:pt x="0" y="3214930"/>
                </a:lnTo>
                <a:close/>
              </a:path>
            </a:pathLst>
          </a:custGeom>
          <a:solidFill>
            <a:schemeClr val="bg1">
              <a:lumMod val="95000"/>
            </a:schemeClr>
          </a:solidFill>
        </p:spPr>
        <p:txBody>
          <a:bodyPr wrap="square" anchor="ctr">
            <a:noAutofit/>
          </a:bodyPr>
          <a:lstStyle>
            <a:lvl1pPr marL="0" indent="0" algn="ctr">
              <a:buFontTx/>
              <a:buNone/>
              <a:defRPr sz="1200" b="1"/>
            </a:lvl1pPr>
          </a:lstStyle>
          <a:p>
            <a:r>
              <a:rPr lang="en-US"/>
              <a:t>Picture</a:t>
            </a:r>
          </a:p>
        </p:txBody>
      </p:sp>
      <p:pic>
        <p:nvPicPr>
          <p:cNvPr id="9" name="Picture 8">
            <a:extLst>
              <a:ext uri="{FF2B5EF4-FFF2-40B4-BE49-F238E27FC236}">
                <a16:creationId xmlns:a16="http://schemas.microsoft.com/office/drawing/2014/main" id="{8555A112-7FDE-D925-5A20-F2FCDE6ED30B}"/>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230065006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p:cSld name="3_Title Slide">
    <p:spTree>
      <p:nvGrpSpPr>
        <p:cNvPr id="1" name=""/>
        <p:cNvGrpSpPr/>
        <p:nvPr/>
      </p:nvGrpSpPr>
      <p:grpSpPr>
        <a:xfrm>
          <a:off x="0" y="0"/>
          <a:ext cx="0" cy="0"/>
          <a:chOff x="0" y="0"/>
          <a:chExt cx="0" cy="0"/>
        </a:xfrm>
      </p:grpSpPr>
      <p:pic>
        <p:nvPicPr>
          <p:cNvPr id="8" name="Picture 7" descr="A blue and white triangle pattern&#10;&#10;Description automatically generated">
            <a:extLst>
              <a:ext uri="{FF2B5EF4-FFF2-40B4-BE49-F238E27FC236}">
                <a16:creationId xmlns:a16="http://schemas.microsoft.com/office/drawing/2014/main" id="{5032C868-E646-6A8D-FE83-9AD503945728}"/>
              </a:ext>
            </a:extLst>
          </p:cNvPr>
          <p:cNvPicPr>
            <a:picLocks noChangeAspect="1"/>
          </p:cNvPicPr>
          <p:nvPr/>
        </p:nvPicPr>
        <p:blipFill>
          <a:blip r:embed="rId2"/>
          <a:stretch>
            <a:fillRect/>
          </a:stretch>
        </p:blipFill>
        <p:spPr>
          <a:xfrm>
            <a:off x="0" y="0"/>
            <a:ext cx="9144000" cy="5173579"/>
          </a:xfrm>
          <a:prstGeom prst="rect">
            <a:avLst/>
          </a:prstGeom>
        </p:spPr>
      </p:pic>
      <p:sp>
        <p:nvSpPr>
          <p:cNvPr id="2" name="Title 1"/>
          <p:cNvSpPr>
            <a:spLocks noGrp="1"/>
          </p:cNvSpPr>
          <p:nvPr>
            <p:ph type="ctrTitle" hasCustomPrompt="1"/>
          </p:nvPr>
        </p:nvSpPr>
        <p:spPr>
          <a:xfrm>
            <a:off x="253824" y="1196369"/>
            <a:ext cx="6858000" cy="686193"/>
          </a:xfrm>
        </p:spPr>
        <p:txBody>
          <a:bodyPr anchor="t">
            <a:normAutofit/>
          </a:bodyPr>
          <a:lstStyle>
            <a:lvl1pPr algn="l">
              <a:defRPr sz="2800"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stStyle>
          <a:p>
            <a:r>
              <a:rPr lang="en-GB"/>
              <a:t>Click to edit section title style</a:t>
            </a:r>
            <a:endParaRPr lang="en-US"/>
          </a:p>
        </p:txBody>
      </p:sp>
      <p:sp>
        <p:nvSpPr>
          <p:cNvPr id="3" name="Subtitle 2"/>
          <p:cNvSpPr>
            <a:spLocks noGrp="1"/>
          </p:cNvSpPr>
          <p:nvPr>
            <p:ph type="subTitle" idx="1"/>
          </p:nvPr>
        </p:nvSpPr>
        <p:spPr>
          <a:xfrm>
            <a:off x="253824" y="1882573"/>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userDrawn="1"/>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34657F"/>
                </a:solidFill>
                <a:latin typeface="+mn-lt"/>
                <a:ea typeface="+mn-ea"/>
                <a:cs typeface="Arial"/>
              </a:rPr>
              <a:t>ice.org.uk</a:t>
            </a:r>
            <a:endParaRPr lang="en-GB" sz="2000" b="0" i="0" u="none" strike="noStrike" kern="1200" baseline="30000">
              <a:solidFill>
                <a:srgbClr val="34657F"/>
              </a:solidFill>
              <a:latin typeface="+mn-lt"/>
              <a:ea typeface="+mn-ea"/>
              <a:cs typeface="Arial"/>
            </a:endParaRPr>
          </a:p>
        </p:txBody>
      </p:sp>
      <p:sp>
        <p:nvSpPr>
          <p:cNvPr id="16" name="Picture Placeholder 15">
            <a:extLst>
              <a:ext uri="{FF2B5EF4-FFF2-40B4-BE49-F238E27FC236}">
                <a16:creationId xmlns:a16="http://schemas.microsoft.com/office/drawing/2014/main" id="{DE7F9C0D-B028-3E55-7DBD-621417CB0F06}"/>
              </a:ext>
            </a:extLst>
          </p:cNvPr>
          <p:cNvSpPr>
            <a:spLocks noGrp="1"/>
          </p:cNvSpPr>
          <p:nvPr>
            <p:ph type="pic" sz="quarter" idx="13"/>
          </p:nvPr>
        </p:nvSpPr>
        <p:spPr>
          <a:xfrm>
            <a:off x="253999" y="2679700"/>
            <a:ext cx="2819079" cy="1758950"/>
          </a:xfrm>
          <a:solidFill>
            <a:schemeClr val="bg1">
              <a:lumMod val="95000"/>
            </a:schemeClr>
          </a:solidFill>
        </p:spPr>
        <p:txBody>
          <a:bodyPr anchor="ctr">
            <a:normAutofit/>
          </a:bodyPr>
          <a:lstStyle>
            <a:lvl1pPr marL="0" indent="0" algn="ctr">
              <a:buFontTx/>
              <a:buNone/>
              <a:defRPr sz="1400"/>
            </a:lvl1pPr>
          </a:lstStyle>
          <a:p>
            <a:r>
              <a:rPr lang="en-GB"/>
              <a:t>Click icon to add picture</a:t>
            </a:r>
            <a:endParaRPr lang="en-US"/>
          </a:p>
        </p:txBody>
      </p:sp>
      <p:sp>
        <p:nvSpPr>
          <p:cNvPr id="18" name="Picture Placeholder 15">
            <a:extLst>
              <a:ext uri="{FF2B5EF4-FFF2-40B4-BE49-F238E27FC236}">
                <a16:creationId xmlns:a16="http://schemas.microsoft.com/office/drawing/2014/main" id="{06A60F29-36B6-599B-940B-AB6B74CEDA81}"/>
              </a:ext>
            </a:extLst>
          </p:cNvPr>
          <p:cNvSpPr>
            <a:spLocks noGrp="1"/>
          </p:cNvSpPr>
          <p:nvPr>
            <p:ph type="pic" sz="quarter" idx="14"/>
          </p:nvPr>
        </p:nvSpPr>
        <p:spPr>
          <a:xfrm>
            <a:off x="3240268" y="2679700"/>
            <a:ext cx="2819079" cy="1758950"/>
          </a:xfrm>
          <a:solidFill>
            <a:schemeClr val="bg1">
              <a:lumMod val="95000"/>
            </a:schemeClr>
          </a:solidFill>
        </p:spPr>
        <p:txBody>
          <a:bodyPr anchor="ctr">
            <a:normAutofit/>
          </a:bodyPr>
          <a:lstStyle>
            <a:lvl1pPr marL="0" indent="0" algn="ctr">
              <a:buFontTx/>
              <a:buNone/>
              <a:defRPr sz="1400"/>
            </a:lvl1pPr>
          </a:lstStyle>
          <a:p>
            <a:r>
              <a:rPr lang="en-GB"/>
              <a:t>Click icon to add picture</a:t>
            </a:r>
            <a:endParaRPr lang="en-US"/>
          </a:p>
        </p:txBody>
      </p:sp>
      <p:pic>
        <p:nvPicPr>
          <p:cNvPr id="9" name="Picture 8">
            <a:extLst>
              <a:ext uri="{FF2B5EF4-FFF2-40B4-BE49-F238E27FC236}">
                <a16:creationId xmlns:a16="http://schemas.microsoft.com/office/drawing/2014/main" id="{074BF375-55D2-09A9-2049-8D08F7E9378D}"/>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84717168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pic>
        <p:nvPicPr>
          <p:cNvPr id="30" name="Picture 29" descr="A blue and black triangle pattern&#10;&#10;Description automatically generated">
            <a:extLst>
              <a:ext uri="{FF2B5EF4-FFF2-40B4-BE49-F238E27FC236}">
                <a16:creationId xmlns:a16="http://schemas.microsoft.com/office/drawing/2014/main" id="{16CD41D8-DA9E-EF1F-E879-35716C610F9E}"/>
              </a:ext>
            </a:extLst>
          </p:cNvPr>
          <p:cNvPicPr>
            <a:picLocks noChangeAspect="1"/>
          </p:cNvPicPr>
          <p:nvPr/>
        </p:nvPicPr>
        <p:blipFill>
          <a:blip r:embed="rId2"/>
          <a:stretch>
            <a:fillRect/>
          </a:stretch>
        </p:blipFill>
        <p:spPr>
          <a:xfrm>
            <a:off x="-1" y="0"/>
            <a:ext cx="9144000" cy="517357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175676" y="4634791"/>
            <a:ext cx="1714500"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17" name="Picture Placeholder 16">
            <a:extLst>
              <a:ext uri="{FF2B5EF4-FFF2-40B4-BE49-F238E27FC236}">
                <a16:creationId xmlns:a16="http://schemas.microsoft.com/office/drawing/2014/main" id="{DC0E7897-7B07-FFBB-79A7-B6029493E2C5}"/>
              </a:ext>
            </a:extLst>
          </p:cNvPr>
          <p:cNvSpPr>
            <a:spLocks noGrp="1"/>
          </p:cNvSpPr>
          <p:nvPr>
            <p:ph type="pic" sz="quarter" idx="13"/>
          </p:nvPr>
        </p:nvSpPr>
        <p:spPr>
          <a:xfrm>
            <a:off x="1" y="895349"/>
            <a:ext cx="8616949" cy="2301845"/>
          </a:xfrm>
          <a:custGeom>
            <a:avLst/>
            <a:gdLst>
              <a:gd name="connsiteX0" fmla="*/ 323813 w 8616949"/>
              <a:gd name="connsiteY0" fmla="*/ 3176 h 2301845"/>
              <a:gd name="connsiteX1" fmla="*/ 323813 w 8616949"/>
              <a:gd name="connsiteY1" fmla="*/ 249377 h 2301845"/>
              <a:gd name="connsiteX2" fmla="*/ 1185724 w 8616949"/>
              <a:gd name="connsiteY2" fmla="*/ 249377 h 2301845"/>
              <a:gd name="connsiteX3" fmla="*/ 1185724 w 8616949"/>
              <a:gd name="connsiteY3" fmla="*/ 3176 h 2301845"/>
              <a:gd name="connsiteX4" fmla="*/ 0 w 8616949"/>
              <a:gd name="connsiteY4" fmla="*/ 0 h 2301845"/>
              <a:gd name="connsiteX5" fmla="*/ 8616949 w 8616949"/>
              <a:gd name="connsiteY5" fmla="*/ 0 h 2301845"/>
              <a:gd name="connsiteX6" fmla="*/ 7280326 w 8616949"/>
              <a:gd name="connsiteY6" fmla="*/ 2301845 h 2301845"/>
              <a:gd name="connsiteX7" fmla="*/ 0 w 8616949"/>
              <a:gd name="connsiteY7" fmla="*/ 2301845 h 230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16949" h="2301845">
                <a:moveTo>
                  <a:pt x="323813" y="3176"/>
                </a:moveTo>
                <a:lnTo>
                  <a:pt x="323813" y="249377"/>
                </a:lnTo>
                <a:lnTo>
                  <a:pt x="1185724" y="249377"/>
                </a:lnTo>
                <a:lnTo>
                  <a:pt x="1185724" y="3176"/>
                </a:lnTo>
                <a:close/>
                <a:moveTo>
                  <a:pt x="0" y="0"/>
                </a:moveTo>
                <a:lnTo>
                  <a:pt x="8616949" y="0"/>
                </a:lnTo>
                <a:lnTo>
                  <a:pt x="7280326" y="2301845"/>
                </a:lnTo>
                <a:lnTo>
                  <a:pt x="0" y="2301845"/>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4" name="Rectangle 13">
            <a:extLst>
              <a:ext uri="{FF2B5EF4-FFF2-40B4-BE49-F238E27FC236}">
                <a16:creationId xmlns:a16="http://schemas.microsoft.com/office/drawing/2014/main" id="{362CADA7-4F22-36B0-2BE8-950D23F47CD4}"/>
              </a:ext>
            </a:extLst>
          </p:cNvPr>
          <p:cNvSpPr/>
          <p:nvPr userDrawn="1"/>
        </p:nvSpPr>
        <p:spPr>
          <a:xfrm>
            <a:off x="-1" y="1"/>
            <a:ext cx="9144000" cy="90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12694D5C-1CFE-BFD1-C057-5C0656376F9B}"/>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3391194314"/>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4" name="Picture 33" descr="A blue and black triangle pattern&#10;&#10;Description automatically generated">
            <a:extLst>
              <a:ext uri="{FF2B5EF4-FFF2-40B4-BE49-F238E27FC236}">
                <a16:creationId xmlns:a16="http://schemas.microsoft.com/office/drawing/2014/main" id="{D0FEF863-3B36-A691-C761-B14C6D0A39D9}"/>
              </a:ext>
            </a:extLst>
          </p:cNvPr>
          <p:cNvPicPr>
            <a:picLocks noChangeAspect="1"/>
          </p:cNvPicPr>
          <p:nvPr/>
        </p:nvPicPr>
        <p:blipFill>
          <a:blip r:embed="rId2"/>
          <a:stretch>
            <a:fillRect/>
          </a:stretch>
        </p:blipFill>
        <p:spPr>
          <a:xfrm>
            <a:off x="-2" y="-1"/>
            <a:ext cx="9144001" cy="5158539"/>
          </a:xfrm>
          <a:prstGeom prst="rect">
            <a:avLst/>
          </a:prstGeom>
        </p:spPr>
      </p:pic>
      <p:cxnSp>
        <p:nvCxnSpPr>
          <p:cNvPr id="11" name="Straight Connector 10">
            <a:extLst>
              <a:ext uri="{FF2B5EF4-FFF2-40B4-BE49-F238E27FC236}">
                <a16:creationId xmlns:a16="http://schemas.microsoft.com/office/drawing/2014/main" id="{A87F3E98-C0F0-ACF3-2133-09E4115D24C7}"/>
              </a:ext>
            </a:extLst>
          </p:cNvPr>
          <p:cNvCxnSpPr/>
          <p:nvPr/>
        </p:nvCxnSpPr>
        <p:spPr>
          <a:xfrm>
            <a:off x="0" y="3200399"/>
            <a:ext cx="9144000" cy="0"/>
          </a:xfrm>
          <a:prstGeom prst="line">
            <a:avLst/>
          </a:prstGeom>
          <a:ln>
            <a:solidFill>
              <a:schemeClr val="bg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253824" y="3488157"/>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3" name="Subtitle 2"/>
          <p:cNvSpPr>
            <a:spLocks noGrp="1"/>
          </p:cNvSpPr>
          <p:nvPr>
            <p:ph type="subTitle" idx="1"/>
          </p:nvPr>
        </p:nvSpPr>
        <p:spPr>
          <a:xfrm>
            <a:off x="253824" y="4174361"/>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4" name="Date Placeholder 3"/>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1" name="TextBox 30">
            <a:extLst>
              <a:ext uri="{FF2B5EF4-FFF2-40B4-BE49-F238E27FC236}">
                <a16:creationId xmlns:a16="http://schemas.microsoft.com/office/drawing/2014/main" id="{CE962174-BAB5-18A8-375E-176DDD625BFE}"/>
              </a:ext>
            </a:extLst>
          </p:cNvPr>
          <p:cNvSpPr txBox="1"/>
          <p:nvPr/>
        </p:nvSpPr>
        <p:spPr>
          <a:xfrm>
            <a:off x="7897706" y="4634791"/>
            <a:ext cx="992469" cy="297517"/>
          </a:xfrm>
          <a:prstGeom prst="rect">
            <a:avLst/>
          </a:prstGeom>
          <a:noFill/>
        </p:spPr>
        <p:txBody>
          <a:bodyPr wrap="square" rtlCol="0">
            <a:spAutoFit/>
          </a:bodyPr>
          <a:lstStyle/>
          <a:p>
            <a:pPr algn="r" rtl="0"/>
            <a:r>
              <a:rPr lang="en-GB" sz="2000" b="0" i="0" u="none" strike="noStrike" kern="1200" baseline="30000" err="1">
                <a:solidFill>
                  <a:srgbClr val="FFFFFF"/>
                </a:solidFill>
                <a:latin typeface="+mn-lt"/>
                <a:ea typeface="Noto Sans Light" panose="020B0502040504020204" pitchFamily="34" charset="0"/>
                <a:cs typeface="Noto Sans Light" panose="020B0502040504020204" pitchFamily="34" charset="0"/>
              </a:rPr>
              <a:t>ice.org.uk</a:t>
            </a:r>
            <a:endParaRPr lang="en-GB" sz="2000" b="0" i="0" u="none" strike="noStrike" kern="1200" baseline="30000">
              <a:solidFill>
                <a:srgbClr val="FFFFFF"/>
              </a:solidFill>
              <a:latin typeface="+mn-lt"/>
              <a:ea typeface="Noto Sans Light" panose="020B0502040504020204" pitchFamily="34" charset="0"/>
              <a:cs typeface="Noto Sans Light" panose="020B0502040504020204" pitchFamily="34" charset="0"/>
            </a:endParaRPr>
          </a:p>
        </p:txBody>
      </p:sp>
      <p:sp>
        <p:nvSpPr>
          <p:cNvPr id="32" name="Rectangle 31">
            <a:extLst>
              <a:ext uri="{FF2B5EF4-FFF2-40B4-BE49-F238E27FC236}">
                <a16:creationId xmlns:a16="http://schemas.microsoft.com/office/drawing/2014/main" id="{6A0A16BC-A4E1-877F-AA9F-E4FEDC5C149D}"/>
              </a:ext>
            </a:extLst>
          </p:cNvPr>
          <p:cNvSpPr/>
          <p:nvPr/>
        </p:nvSpPr>
        <p:spPr>
          <a:xfrm>
            <a:off x="5474125" y="0"/>
            <a:ext cx="3669873" cy="914398"/>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Picture Placeholder 14">
            <a:extLst>
              <a:ext uri="{FF2B5EF4-FFF2-40B4-BE49-F238E27FC236}">
                <a16:creationId xmlns:a16="http://schemas.microsoft.com/office/drawing/2014/main" id="{BCC368A0-CE8C-AC32-3C91-9FD3C4361B74}"/>
              </a:ext>
            </a:extLst>
          </p:cNvPr>
          <p:cNvSpPr>
            <a:spLocks noGrp="1"/>
          </p:cNvSpPr>
          <p:nvPr>
            <p:ph type="pic" sz="quarter" idx="13"/>
          </p:nvPr>
        </p:nvSpPr>
        <p:spPr>
          <a:xfrm>
            <a:off x="1" y="895349"/>
            <a:ext cx="8616949" cy="2301845"/>
          </a:xfrm>
          <a:custGeom>
            <a:avLst/>
            <a:gdLst>
              <a:gd name="connsiteX0" fmla="*/ 323813 w 8616949"/>
              <a:gd name="connsiteY0" fmla="*/ 3176 h 2301845"/>
              <a:gd name="connsiteX1" fmla="*/ 323813 w 8616949"/>
              <a:gd name="connsiteY1" fmla="*/ 249377 h 2301845"/>
              <a:gd name="connsiteX2" fmla="*/ 1185724 w 8616949"/>
              <a:gd name="connsiteY2" fmla="*/ 249377 h 2301845"/>
              <a:gd name="connsiteX3" fmla="*/ 1185724 w 8616949"/>
              <a:gd name="connsiteY3" fmla="*/ 3176 h 2301845"/>
              <a:gd name="connsiteX4" fmla="*/ 0 w 8616949"/>
              <a:gd name="connsiteY4" fmla="*/ 0 h 2301845"/>
              <a:gd name="connsiteX5" fmla="*/ 8616949 w 8616949"/>
              <a:gd name="connsiteY5" fmla="*/ 0 h 2301845"/>
              <a:gd name="connsiteX6" fmla="*/ 7280326 w 8616949"/>
              <a:gd name="connsiteY6" fmla="*/ 2301845 h 2301845"/>
              <a:gd name="connsiteX7" fmla="*/ 0 w 8616949"/>
              <a:gd name="connsiteY7" fmla="*/ 2301845 h 23018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616949" h="2301845">
                <a:moveTo>
                  <a:pt x="323813" y="3176"/>
                </a:moveTo>
                <a:lnTo>
                  <a:pt x="323813" y="249377"/>
                </a:lnTo>
                <a:lnTo>
                  <a:pt x="1185724" y="249377"/>
                </a:lnTo>
                <a:lnTo>
                  <a:pt x="1185724" y="3176"/>
                </a:lnTo>
                <a:close/>
                <a:moveTo>
                  <a:pt x="0" y="0"/>
                </a:moveTo>
                <a:lnTo>
                  <a:pt x="8616949" y="0"/>
                </a:lnTo>
                <a:lnTo>
                  <a:pt x="7280326" y="2301845"/>
                </a:lnTo>
                <a:lnTo>
                  <a:pt x="0" y="2301845"/>
                </a:lnTo>
                <a:close/>
              </a:path>
            </a:pathLst>
          </a:custGeom>
          <a:solidFill>
            <a:schemeClr val="bg1">
              <a:lumMod val="95000"/>
            </a:schemeClr>
          </a:solidFill>
        </p:spPr>
        <p:txBody>
          <a:bodyPr wrap="square" anchor="ctr">
            <a:noAutofit/>
          </a:bodyPr>
          <a:lstStyle>
            <a:lvl1pPr marL="0" indent="0" algn="ctr">
              <a:buFontTx/>
              <a:buNone/>
              <a:defRPr sz="12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6" name="Rectangle 15">
            <a:extLst>
              <a:ext uri="{FF2B5EF4-FFF2-40B4-BE49-F238E27FC236}">
                <a16:creationId xmlns:a16="http://schemas.microsoft.com/office/drawing/2014/main" id="{0CEABBBF-61F6-54EE-2108-5F2714BFE86C}"/>
              </a:ext>
            </a:extLst>
          </p:cNvPr>
          <p:cNvSpPr/>
          <p:nvPr userDrawn="1"/>
        </p:nvSpPr>
        <p:spPr>
          <a:xfrm>
            <a:off x="-1" y="1"/>
            <a:ext cx="9144000" cy="900000"/>
          </a:xfrm>
          <a:prstGeom prst="rect">
            <a:avLst/>
          </a:pr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588D054D-4040-13F3-DCF2-DFB91B94B7FC}"/>
              </a:ext>
            </a:extLst>
          </p:cNvPr>
          <p:cNvPicPr>
            <a:picLocks noChangeAspect="1"/>
          </p:cNvPicPr>
          <p:nvPr userDrawn="1"/>
        </p:nvPicPr>
        <p:blipFill>
          <a:blip r:embed="rId3"/>
          <a:srcRect/>
          <a:stretch/>
        </p:blipFill>
        <p:spPr>
          <a:xfrm>
            <a:off x="324689" y="0"/>
            <a:ext cx="860161" cy="1144726"/>
          </a:xfrm>
          <a:prstGeom prst="rect">
            <a:avLst/>
          </a:prstGeom>
        </p:spPr>
      </p:pic>
    </p:spTree>
    <p:extLst>
      <p:ext uri="{BB962C8B-B14F-4D97-AF65-F5344CB8AC3E}">
        <p14:creationId xmlns:p14="http://schemas.microsoft.com/office/powerpoint/2010/main" val="130462508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sp>
        <p:nvSpPr>
          <p:cNvPr id="19" name="Rectangle 18">
            <a:extLst>
              <a:ext uri="{FF2B5EF4-FFF2-40B4-BE49-F238E27FC236}">
                <a16:creationId xmlns:a16="http://schemas.microsoft.com/office/drawing/2014/main" id="{EC9D0BFC-B613-81B9-AC5C-AEA4A6E5A983}"/>
              </a:ext>
            </a:extLst>
          </p:cNvPr>
          <p:cNvSpPr/>
          <p:nvPr userDrawn="1"/>
        </p:nvSpPr>
        <p:spPr>
          <a:xfrm>
            <a:off x="253824" y="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Picture Placeholder 16">
            <a:extLst>
              <a:ext uri="{FF2B5EF4-FFF2-40B4-BE49-F238E27FC236}">
                <a16:creationId xmlns:a16="http://schemas.microsoft.com/office/drawing/2014/main" id="{FF121EE4-B3A2-8A50-2D14-C5B85C797429}"/>
              </a:ext>
            </a:extLst>
          </p:cNvPr>
          <p:cNvSpPr>
            <a:spLocks noGrp="1"/>
          </p:cNvSpPr>
          <p:nvPr>
            <p:ph type="pic" sz="quarter" idx="13"/>
          </p:nvPr>
        </p:nvSpPr>
        <p:spPr>
          <a:xfrm>
            <a:off x="0" y="-10"/>
            <a:ext cx="9144000" cy="5143510"/>
          </a:xfrm>
          <a:custGeom>
            <a:avLst/>
            <a:gdLst>
              <a:gd name="connsiteX0" fmla="*/ 323814 w 9144000"/>
              <a:gd name="connsiteY0" fmla="*/ 898535 h 5143509"/>
              <a:gd name="connsiteX1" fmla="*/ 323814 w 9144000"/>
              <a:gd name="connsiteY1" fmla="*/ 1144736 h 5143509"/>
              <a:gd name="connsiteX2" fmla="*/ 1185725 w 9144000"/>
              <a:gd name="connsiteY2" fmla="*/ 1144736 h 5143509"/>
              <a:gd name="connsiteX3" fmla="*/ 1185725 w 9144000"/>
              <a:gd name="connsiteY3" fmla="*/ 898535 h 5143509"/>
              <a:gd name="connsiteX4" fmla="*/ 0 w 9144000"/>
              <a:gd name="connsiteY4" fmla="*/ 10 h 5143509"/>
              <a:gd name="connsiteX5" fmla="*/ 323814 w 9144000"/>
              <a:gd name="connsiteY5" fmla="*/ 10 h 5143509"/>
              <a:gd name="connsiteX6" fmla="*/ 323814 w 9144000"/>
              <a:gd name="connsiteY6" fmla="*/ 881212 h 5143509"/>
              <a:gd name="connsiteX7" fmla="*/ 1185725 w 9144000"/>
              <a:gd name="connsiteY7" fmla="*/ 881212 h 5143509"/>
              <a:gd name="connsiteX8" fmla="*/ 1185725 w 9144000"/>
              <a:gd name="connsiteY8" fmla="*/ 10 h 5143509"/>
              <a:gd name="connsiteX9" fmla="*/ 9144000 w 9144000"/>
              <a:gd name="connsiteY9" fmla="*/ 10 h 5143509"/>
              <a:gd name="connsiteX10" fmla="*/ 9144000 w 9144000"/>
              <a:gd name="connsiteY10" fmla="*/ 5143509 h 5143509"/>
              <a:gd name="connsiteX11" fmla="*/ 0 w 9144000"/>
              <a:gd name="connsiteY11" fmla="*/ 5143509 h 5143509"/>
              <a:gd name="connsiteX12" fmla="*/ 323814 w 9144000"/>
              <a:gd name="connsiteY12" fmla="*/ 0 h 5143509"/>
              <a:gd name="connsiteX13" fmla="*/ 1185725 w 9144000"/>
              <a:gd name="connsiteY13" fmla="*/ 0 h 5143509"/>
              <a:gd name="connsiteX14" fmla="*/ 1185725 w 9144000"/>
              <a:gd name="connsiteY14" fmla="*/ 10 h 5143509"/>
              <a:gd name="connsiteX15" fmla="*/ 323814 w 9144000"/>
              <a:gd name="connsiteY15" fmla="*/ 10 h 5143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144000" h="5143509">
                <a:moveTo>
                  <a:pt x="323814" y="898535"/>
                </a:moveTo>
                <a:lnTo>
                  <a:pt x="323814" y="1144736"/>
                </a:lnTo>
                <a:lnTo>
                  <a:pt x="1185725" y="1144736"/>
                </a:lnTo>
                <a:lnTo>
                  <a:pt x="1185725" y="898535"/>
                </a:lnTo>
                <a:close/>
                <a:moveTo>
                  <a:pt x="0" y="10"/>
                </a:moveTo>
                <a:lnTo>
                  <a:pt x="323814" y="10"/>
                </a:lnTo>
                <a:lnTo>
                  <a:pt x="323814" y="881212"/>
                </a:lnTo>
                <a:lnTo>
                  <a:pt x="1185725" y="881212"/>
                </a:lnTo>
                <a:lnTo>
                  <a:pt x="1185725" y="10"/>
                </a:lnTo>
                <a:lnTo>
                  <a:pt x="9144000" y="10"/>
                </a:lnTo>
                <a:lnTo>
                  <a:pt x="9144000" y="5143509"/>
                </a:lnTo>
                <a:lnTo>
                  <a:pt x="0" y="5143509"/>
                </a:lnTo>
                <a:close/>
                <a:moveTo>
                  <a:pt x="323814" y="0"/>
                </a:moveTo>
                <a:lnTo>
                  <a:pt x="1185725" y="0"/>
                </a:lnTo>
                <a:lnTo>
                  <a:pt x="1185725" y="10"/>
                </a:lnTo>
                <a:lnTo>
                  <a:pt x="323814" y="10"/>
                </a:lnTo>
                <a:close/>
              </a:path>
            </a:pathLst>
          </a:custGeom>
          <a:solidFill>
            <a:schemeClr val="bg1">
              <a:lumMod val="95000"/>
            </a:schemeClr>
          </a:solidFill>
        </p:spPr>
        <p:txBody>
          <a:bodyPr wrap="square" anchor="ctr">
            <a:noAutofit/>
          </a:bodyPr>
          <a:lstStyle>
            <a:lvl1pPr marL="0" indent="0" algn="ctr">
              <a:buFontTx/>
              <a:buNone/>
              <a:defRPr sz="1400" b="1">
                <a:latin typeface="Arial" panose="020B0604020202020204" pitchFamily="34" charset="0"/>
                <a:cs typeface="Arial" panose="020B0604020202020204" pitchFamily="34" charset="0"/>
              </a:defRPr>
            </a:lvl1pPr>
          </a:lstStyle>
          <a:p>
            <a:r>
              <a:rPr lang="en-GB"/>
              <a:t>Click icon to add picture</a:t>
            </a:r>
            <a:endParaRPr lang="en-US"/>
          </a:p>
        </p:txBody>
      </p:sp>
      <p:sp>
        <p:nvSpPr>
          <p:cNvPr id="11" name="Title 1">
            <a:extLst>
              <a:ext uri="{FF2B5EF4-FFF2-40B4-BE49-F238E27FC236}">
                <a16:creationId xmlns:a16="http://schemas.microsoft.com/office/drawing/2014/main" id="{4BBD064C-56D4-654E-BA5E-D19219D5B75E}"/>
              </a:ext>
            </a:extLst>
          </p:cNvPr>
          <p:cNvSpPr>
            <a:spLocks noGrp="1"/>
          </p:cNvSpPr>
          <p:nvPr>
            <p:ph type="ctrTitle"/>
          </p:nvPr>
        </p:nvSpPr>
        <p:spPr>
          <a:xfrm>
            <a:off x="253824" y="1209211"/>
            <a:ext cx="6858000" cy="686193"/>
          </a:xfrm>
        </p:spPr>
        <p:txBody>
          <a:bodyPr anchor="t">
            <a:normAutofit/>
          </a:bodyPr>
          <a:lstStyle>
            <a:lvl1pPr algn="l">
              <a:defRPr sz="3600" b="0" i="0">
                <a:solidFill>
                  <a:schemeClr val="bg1"/>
                </a:solidFill>
                <a:latin typeface="Noto Sans ExtraLight" panose="020B0502040504020204" pitchFamily="34" charset="0"/>
                <a:ea typeface="Noto Sans ExtraLight" panose="020B0502040504020204" pitchFamily="34" charset="0"/>
                <a:cs typeface="Noto Sans ExtraLight" panose="020B0502040504020204" pitchFamily="34" charset="0"/>
              </a:defRPr>
            </a:lvl1pPr>
          </a:lstStyle>
          <a:p>
            <a:r>
              <a:rPr lang="en-GB"/>
              <a:t>Click to edit Master title style</a:t>
            </a:r>
            <a:endParaRPr lang="en-US"/>
          </a:p>
        </p:txBody>
      </p:sp>
      <p:sp>
        <p:nvSpPr>
          <p:cNvPr id="12" name="Subtitle 2">
            <a:extLst>
              <a:ext uri="{FF2B5EF4-FFF2-40B4-BE49-F238E27FC236}">
                <a16:creationId xmlns:a16="http://schemas.microsoft.com/office/drawing/2014/main" id="{2B56881D-02D3-BA13-A0BB-D345FEE5A5E9}"/>
              </a:ext>
            </a:extLst>
          </p:cNvPr>
          <p:cNvSpPr>
            <a:spLocks noGrp="1"/>
          </p:cNvSpPr>
          <p:nvPr>
            <p:ph type="subTitle" idx="1"/>
          </p:nvPr>
        </p:nvSpPr>
        <p:spPr>
          <a:xfrm>
            <a:off x="253824" y="1907160"/>
            <a:ext cx="6858000" cy="475470"/>
          </a:xfrm>
        </p:spPr>
        <p:txBody>
          <a:bodyPr>
            <a:normAutofit/>
          </a:bodyPr>
          <a:lstStyle>
            <a:lvl1pPr marL="0" indent="0" algn="l">
              <a:buNone/>
              <a:defRPr sz="1400" b="1" i="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GB"/>
              <a:t>Click to edit Master subtitle style</a:t>
            </a:r>
            <a:endParaRPr lang="en-US"/>
          </a:p>
        </p:txBody>
      </p:sp>
      <p:sp>
        <p:nvSpPr>
          <p:cNvPr id="13" name="Date Placeholder 3">
            <a:extLst>
              <a:ext uri="{FF2B5EF4-FFF2-40B4-BE49-F238E27FC236}">
                <a16:creationId xmlns:a16="http://schemas.microsoft.com/office/drawing/2014/main" id="{B60EF319-379D-8156-FF49-72565F283481}"/>
              </a:ext>
            </a:extLst>
          </p:cNvPr>
          <p:cNvSpPr>
            <a:spLocks noGrp="1"/>
          </p:cNvSpPr>
          <p:nvPr>
            <p:ph type="dt" sz="half" idx="10"/>
          </p:nvPr>
        </p:nvSpPr>
        <p:spPr>
          <a:xfrm>
            <a:off x="628650" y="4767263"/>
            <a:ext cx="2057400" cy="273844"/>
          </a:xfrm>
          <a:prstGeom prst="rect">
            <a:avLst/>
          </a:prstGeom>
        </p:spPr>
        <p:txBody>
          <a:bodyPr/>
          <a:lstStyle/>
          <a:p>
            <a:fld id="{CA541304-F9F0-A64D-8B0D-AA18F814F69E}" type="datetimeFigureOut">
              <a:rPr lang="en-US" smtClean="0"/>
              <a:t>3/31/2026</a:t>
            </a:fld>
            <a:endParaRPr lang="en-US"/>
          </a:p>
        </p:txBody>
      </p:sp>
      <p:sp>
        <p:nvSpPr>
          <p:cNvPr id="14" name="Footer Placeholder 4">
            <a:extLst>
              <a:ext uri="{FF2B5EF4-FFF2-40B4-BE49-F238E27FC236}">
                <a16:creationId xmlns:a16="http://schemas.microsoft.com/office/drawing/2014/main" id="{2F1C26A7-F853-38C7-2615-9DBEBB9332C0}"/>
              </a:ext>
            </a:extLst>
          </p:cNvPr>
          <p:cNvSpPr>
            <a:spLocks noGrp="1"/>
          </p:cNvSpPr>
          <p:nvPr>
            <p:ph type="ftr" sz="quarter" idx="11"/>
          </p:nvPr>
        </p:nvSpPr>
        <p:spPr>
          <a:xfrm>
            <a:off x="3028950" y="4767263"/>
            <a:ext cx="3086100" cy="273844"/>
          </a:xfrm>
          <a:prstGeom prst="rect">
            <a:avLst/>
          </a:prstGeom>
        </p:spPr>
        <p:txBody>
          <a:bodyPr/>
          <a:lstStyle/>
          <a:p>
            <a:endParaRPr lang="en-US"/>
          </a:p>
        </p:txBody>
      </p:sp>
      <p:sp>
        <p:nvSpPr>
          <p:cNvPr id="15" name="Slide Number Placeholder 5">
            <a:extLst>
              <a:ext uri="{FF2B5EF4-FFF2-40B4-BE49-F238E27FC236}">
                <a16:creationId xmlns:a16="http://schemas.microsoft.com/office/drawing/2014/main" id="{E68F1630-1BA7-67A5-F0E1-8F85C114B3E7}"/>
              </a:ext>
            </a:extLst>
          </p:cNvPr>
          <p:cNvSpPr>
            <a:spLocks noGrp="1"/>
          </p:cNvSpPr>
          <p:nvPr>
            <p:ph type="sldNum" sz="quarter" idx="12"/>
          </p:nvPr>
        </p:nvSpPr>
        <p:spPr>
          <a:xfrm>
            <a:off x="6457950" y="4767263"/>
            <a:ext cx="2057400" cy="273844"/>
          </a:xfrm>
          <a:prstGeom prst="rect">
            <a:avLst/>
          </a:prstGeom>
        </p:spPr>
        <p:txBody>
          <a:bodyPr/>
          <a:lstStyle/>
          <a:p>
            <a:fld id="{7513FCCD-CDE2-3940-B43A-64A1BEADD1C5}" type="slidenum">
              <a:rPr lang="en-US" smtClean="0"/>
              <a:t>‹#›</a:t>
            </a:fld>
            <a:endParaRPr lang="en-US"/>
          </a:p>
        </p:txBody>
      </p:sp>
      <p:pic>
        <p:nvPicPr>
          <p:cNvPr id="2" name="Picture 1">
            <a:extLst>
              <a:ext uri="{FF2B5EF4-FFF2-40B4-BE49-F238E27FC236}">
                <a16:creationId xmlns:a16="http://schemas.microsoft.com/office/drawing/2014/main" id="{A5C54B65-5100-C24E-CDE6-65F5945C8217}"/>
              </a:ext>
            </a:extLst>
          </p:cNvPr>
          <p:cNvPicPr>
            <a:picLocks noChangeAspect="1"/>
          </p:cNvPicPr>
          <p:nvPr userDrawn="1"/>
        </p:nvPicPr>
        <p:blipFill>
          <a:blip r:embed="rId2"/>
          <a:srcRect/>
          <a:stretch/>
        </p:blipFill>
        <p:spPr>
          <a:xfrm>
            <a:off x="324689" y="0"/>
            <a:ext cx="860161" cy="1144726"/>
          </a:xfrm>
          <a:prstGeom prst="rect">
            <a:avLst/>
          </a:prstGeom>
        </p:spPr>
      </p:pic>
    </p:spTree>
    <p:extLst>
      <p:ext uri="{BB962C8B-B14F-4D97-AF65-F5344CB8AC3E}">
        <p14:creationId xmlns:p14="http://schemas.microsoft.com/office/powerpoint/2010/main" val="108948024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4843884" y="1369218"/>
            <a:ext cx="3976025" cy="2901840"/>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7" name="Picture Placeholder 16">
            <a:extLst>
              <a:ext uri="{FF2B5EF4-FFF2-40B4-BE49-F238E27FC236}">
                <a16:creationId xmlns:a16="http://schemas.microsoft.com/office/drawing/2014/main" id="{91B990DF-4F44-514E-75C8-712218E5E971}"/>
              </a:ext>
            </a:extLst>
          </p:cNvPr>
          <p:cNvSpPr>
            <a:spLocks noGrp="1"/>
          </p:cNvSpPr>
          <p:nvPr>
            <p:ph type="pic" sz="quarter" idx="13"/>
          </p:nvPr>
        </p:nvSpPr>
        <p:spPr>
          <a:xfrm>
            <a:off x="0" y="683"/>
            <a:ext cx="4572000" cy="5142817"/>
          </a:xfrm>
          <a:solidFill>
            <a:schemeClr val="bg1">
              <a:lumMod val="95000"/>
            </a:schemeClr>
          </a:solidFill>
        </p:spPr>
        <p:txBody>
          <a:bodyPr anchor="ctr">
            <a:normAutofit/>
          </a:bodyPr>
          <a:lstStyle>
            <a:lvl1pPr marL="0" indent="0" algn="ctr">
              <a:buFontTx/>
              <a:buNone/>
              <a:defRPr sz="1200"/>
            </a:lvl1pPr>
          </a:lstStyle>
          <a:p>
            <a:r>
              <a:rPr lang="en-GB"/>
              <a:t>Click icon to add picture</a:t>
            </a:r>
            <a:endParaRPr lang="en-US"/>
          </a:p>
        </p:txBody>
      </p:sp>
      <p:sp>
        <p:nvSpPr>
          <p:cNvPr id="2" name="Title 1"/>
          <p:cNvSpPr>
            <a:spLocks noGrp="1"/>
          </p:cNvSpPr>
          <p:nvPr>
            <p:ph type="title"/>
          </p:nvPr>
        </p:nvSpPr>
        <p:spPr>
          <a:xfrm>
            <a:off x="4843884" y="273844"/>
            <a:ext cx="3704382" cy="994172"/>
          </a:xfrm>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962A0E72-5064-2D53-7294-F5F0D11E61F9}"/>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4071226102"/>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obj" preserve="1">
  <p:cSld name="2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t="4163" b="17419"/>
          <a:stretch/>
        </p:blipFill>
        <p:spPr>
          <a:xfrm>
            <a:off x="0" y="0"/>
            <a:ext cx="9144000" cy="3998774"/>
          </a:xfrm>
          <a:prstGeom prst="rect">
            <a:avLst/>
          </a:prstGeom>
        </p:spPr>
      </p:pic>
      <p:sp>
        <p:nvSpPr>
          <p:cNvPr id="3" name="Content Placeholder 2"/>
          <p:cNvSpPr>
            <a:spLocks noGrp="1"/>
          </p:cNvSpPr>
          <p:nvPr>
            <p:ph idx="1"/>
          </p:nvPr>
        </p:nvSpPr>
        <p:spPr>
          <a:xfrm>
            <a:off x="323849" y="1369218"/>
            <a:ext cx="8496059" cy="2629556"/>
          </a:xfrm>
        </p:spPr>
        <p:txBody>
          <a:bodyPr/>
          <a:lstStyle>
            <a:lvl1pPr marL="1714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Noto Sans Light" panose="020B0502040504020204" pitchFamily="34" charset="0"/>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EE158361-088A-227C-5241-3EEF51709938}"/>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193255725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9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0" name="Rectangle 19">
            <a:extLst>
              <a:ext uri="{FF2B5EF4-FFF2-40B4-BE49-F238E27FC236}">
                <a16:creationId xmlns:a16="http://schemas.microsoft.com/office/drawing/2014/main" id="{55F5EF70-74E0-C036-82A0-72C38C4D4AA8}"/>
              </a:ext>
            </a:extLst>
          </p:cNvPr>
          <p:cNvSpPr/>
          <p:nvPr userDrawn="1"/>
        </p:nvSpPr>
        <p:spPr>
          <a:xfrm>
            <a:off x="7913490" y="395478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17873065-A8FA-D118-C92A-9EE055ECB785}"/>
              </a:ext>
            </a:extLst>
          </p:cNvPr>
          <p:cNvSpPr/>
          <p:nvPr userDrawn="1"/>
        </p:nvSpPr>
        <p:spPr>
          <a:xfrm>
            <a:off x="7913490" y="3954780"/>
            <a:ext cx="985696" cy="1188720"/>
          </a:xfrm>
          <a:prstGeom prst="rect">
            <a:avLst/>
          </a:prstGeom>
          <a:solidFill>
            <a:srgbClr val="007C9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Picture Placeholder 18">
            <a:extLst>
              <a:ext uri="{FF2B5EF4-FFF2-40B4-BE49-F238E27FC236}">
                <a16:creationId xmlns:a16="http://schemas.microsoft.com/office/drawing/2014/main" id="{D98026EA-D58E-B1C0-D466-D6645FF5A12D}"/>
              </a:ext>
            </a:extLst>
          </p:cNvPr>
          <p:cNvSpPr>
            <a:spLocks noGrp="1"/>
          </p:cNvSpPr>
          <p:nvPr>
            <p:ph type="pic" sz="quarter" idx="14"/>
          </p:nvPr>
        </p:nvSpPr>
        <p:spPr>
          <a:xfrm>
            <a:off x="0" y="1"/>
            <a:ext cx="9144000" cy="5143500"/>
          </a:xfrm>
          <a:custGeom>
            <a:avLst/>
            <a:gdLst>
              <a:gd name="connsiteX0" fmla="*/ 7980583 w 9144000"/>
              <a:gd name="connsiteY0" fmla="*/ 5143500 h 5146573"/>
              <a:gd name="connsiteX1" fmla="*/ 8819383 w 9144000"/>
              <a:gd name="connsiteY1" fmla="*/ 5143500 h 5146573"/>
              <a:gd name="connsiteX2" fmla="*/ 8819383 w 9144000"/>
              <a:gd name="connsiteY2" fmla="*/ 5146573 h 5146573"/>
              <a:gd name="connsiteX3" fmla="*/ 7980583 w 9144000"/>
              <a:gd name="connsiteY3" fmla="*/ 5146573 h 5146573"/>
              <a:gd name="connsiteX4" fmla="*/ 7980583 w 9144000"/>
              <a:gd name="connsiteY4" fmla="*/ 4025898 h 5146573"/>
              <a:gd name="connsiteX5" fmla="*/ 7980583 w 9144000"/>
              <a:gd name="connsiteY5" fmla="*/ 4882698 h 5146573"/>
              <a:gd name="connsiteX6" fmla="*/ 8819383 w 9144000"/>
              <a:gd name="connsiteY6" fmla="*/ 4882698 h 5146573"/>
              <a:gd name="connsiteX7" fmla="*/ 8819383 w 9144000"/>
              <a:gd name="connsiteY7" fmla="*/ 4025898 h 5146573"/>
              <a:gd name="connsiteX8" fmla="*/ 0 w 9144000"/>
              <a:gd name="connsiteY8" fmla="*/ 0 h 5146573"/>
              <a:gd name="connsiteX9" fmla="*/ 9144000 w 9144000"/>
              <a:gd name="connsiteY9" fmla="*/ 0 h 5146573"/>
              <a:gd name="connsiteX10" fmla="*/ 9144000 w 9144000"/>
              <a:gd name="connsiteY10" fmla="*/ 5143500 h 5146573"/>
              <a:gd name="connsiteX11" fmla="*/ 8819383 w 9144000"/>
              <a:gd name="connsiteY11" fmla="*/ 5143500 h 5146573"/>
              <a:gd name="connsiteX12" fmla="*/ 8819383 w 9144000"/>
              <a:gd name="connsiteY12" fmla="*/ 4905373 h 5146573"/>
              <a:gd name="connsiteX13" fmla="*/ 7980583 w 9144000"/>
              <a:gd name="connsiteY13" fmla="*/ 4905373 h 5146573"/>
              <a:gd name="connsiteX14" fmla="*/ 7980583 w 9144000"/>
              <a:gd name="connsiteY14" fmla="*/ 5143500 h 5146573"/>
              <a:gd name="connsiteX15" fmla="*/ 0 w 9144000"/>
              <a:gd name="connsiteY15" fmla="*/ 5143500 h 51465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9144000" h="5146573">
                <a:moveTo>
                  <a:pt x="7980583" y="5143500"/>
                </a:moveTo>
                <a:lnTo>
                  <a:pt x="8819383" y="5143500"/>
                </a:lnTo>
                <a:lnTo>
                  <a:pt x="8819383" y="5146573"/>
                </a:lnTo>
                <a:lnTo>
                  <a:pt x="7980583" y="5146573"/>
                </a:lnTo>
                <a:close/>
                <a:moveTo>
                  <a:pt x="7980583" y="4025898"/>
                </a:moveTo>
                <a:lnTo>
                  <a:pt x="7980583" y="4882698"/>
                </a:lnTo>
                <a:lnTo>
                  <a:pt x="8819383" y="4882698"/>
                </a:lnTo>
                <a:lnTo>
                  <a:pt x="8819383" y="4025898"/>
                </a:lnTo>
                <a:close/>
                <a:moveTo>
                  <a:pt x="0" y="0"/>
                </a:moveTo>
                <a:lnTo>
                  <a:pt x="9144000" y="0"/>
                </a:lnTo>
                <a:lnTo>
                  <a:pt x="9144000" y="5143500"/>
                </a:lnTo>
                <a:lnTo>
                  <a:pt x="8819383" y="5143500"/>
                </a:lnTo>
                <a:lnTo>
                  <a:pt x="8819383" y="4905373"/>
                </a:lnTo>
                <a:lnTo>
                  <a:pt x="7980583" y="4905373"/>
                </a:lnTo>
                <a:lnTo>
                  <a:pt x="7980583" y="5143500"/>
                </a:lnTo>
                <a:lnTo>
                  <a:pt x="0" y="5143500"/>
                </a:lnTo>
                <a:close/>
              </a:path>
            </a:pathLst>
          </a:custGeom>
          <a:solidFill>
            <a:schemeClr val="bg1">
              <a:lumMod val="95000"/>
            </a:schemeClr>
          </a:solidFill>
        </p:spPr>
        <p:txBody>
          <a:bodyPr wrap="square" anchor="ctr">
            <a:noAutofit/>
          </a:bodyPr>
          <a:lstStyle>
            <a:lvl1pPr marL="0" indent="0" algn="ctr">
              <a:buFontTx/>
              <a:buNone/>
              <a:defRPr sz="1200" b="1" i="0">
                <a:latin typeface="Noto Sans" panose="020B0502040504020204" pitchFamily="34" charset="0"/>
                <a:ea typeface="Noto Sans" panose="020B0502040504020204" pitchFamily="34" charset="0"/>
                <a:cs typeface="Noto Sans" panose="020B0502040504020204" pitchFamily="34" charset="0"/>
              </a:defRPr>
            </a:lvl1pPr>
          </a:lstStyle>
          <a:p>
            <a:r>
              <a:rPr lang="en-GB"/>
              <a:t>Click icon to add picture</a:t>
            </a:r>
            <a:endParaRPr lang="en-US"/>
          </a:p>
        </p:txBody>
      </p:sp>
      <p:sp>
        <p:nvSpPr>
          <p:cNvPr id="3" name="Content Placeholder 2"/>
          <p:cNvSpPr>
            <a:spLocks noGrp="1"/>
          </p:cNvSpPr>
          <p:nvPr>
            <p:ph idx="1"/>
          </p:nvPr>
        </p:nvSpPr>
        <p:spPr>
          <a:xfrm>
            <a:off x="323849" y="1369218"/>
            <a:ext cx="8496059" cy="1943916"/>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56236602-AD28-27F3-6E61-83C02882D718}"/>
              </a:ext>
            </a:extLst>
          </p:cNvPr>
          <p:cNvPicPr>
            <a:picLocks noChangeAspect="1"/>
          </p:cNvPicPr>
          <p:nvPr userDrawn="1"/>
        </p:nvPicPr>
        <p:blipFill>
          <a:blip r:embed="rId2"/>
          <a:srcRect/>
          <a:stretch/>
        </p:blipFill>
        <p:spPr>
          <a:xfrm>
            <a:off x="7976257" y="3998775"/>
            <a:ext cx="860161" cy="1144726"/>
          </a:xfrm>
          <a:prstGeom prst="rect">
            <a:avLst/>
          </a:prstGeom>
        </p:spPr>
      </p:pic>
    </p:spTree>
    <p:extLst>
      <p:ext uri="{BB962C8B-B14F-4D97-AF65-F5344CB8AC3E}">
        <p14:creationId xmlns:p14="http://schemas.microsoft.com/office/powerpoint/2010/main" val="3304795583"/>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 preserve="1">
  <p:cSld name="11_Title and Content">
    <p:spTree>
      <p:nvGrpSpPr>
        <p:cNvPr id="1" name=""/>
        <p:cNvGrpSpPr/>
        <p:nvPr/>
      </p:nvGrpSpPr>
      <p:grpSpPr>
        <a:xfrm>
          <a:off x="0" y="0"/>
          <a:ext cx="0" cy="0"/>
          <a:chOff x="0" y="0"/>
          <a:chExt cx="0" cy="0"/>
        </a:xfrm>
      </p:grpSpPr>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69347555-0D8D-487F-12A9-20B54268997B}"/>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2159508586"/>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pic>
        <p:nvPicPr>
          <p:cNvPr id="3" name="Picture 2" descr="ice_ppt_title_page.jpg">
            <a:extLst>
              <a:ext uri="{FF2B5EF4-FFF2-40B4-BE49-F238E27FC236}">
                <a16:creationId xmlns:a16="http://schemas.microsoft.com/office/drawing/2014/main" id="{F0E0AB1B-B71A-8CBC-A9ED-CC7EEEFF8EA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grpSp>
        <p:nvGrpSpPr>
          <p:cNvPr id="12" name="Group 11">
            <a:extLst>
              <a:ext uri="{FF2B5EF4-FFF2-40B4-BE49-F238E27FC236}">
                <a16:creationId xmlns:a16="http://schemas.microsoft.com/office/drawing/2014/main" id="{365D0E1C-61A5-2036-FA4A-39F3B5C7D055}"/>
              </a:ext>
            </a:extLst>
          </p:cNvPr>
          <p:cNvGrpSpPr/>
          <p:nvPr/>
        </p:nvGrpSpPr>
        <p:grpSpPr>
          <a:xfrm>
            <a:off x="323849" y="1355189"/>
            <a:ext cx="8482525" cy="2592830"/>
            <a:chOff x="323850" y="1355189"/>
            <a:chExt cx="7467602"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5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285501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9C2AFF8C-1532-12A7-1993-B03A09DA7B08}"/>
                </a:ext>
              </a:extLst>
            </p:cNvPr>
            <p:cNvSpPr/>
            <p:nvPr/>
          </p:nvSpPr>
          <p:spPr>
            <a:xfrm>
              <a:off x="5386170" y="1355189"/>
              <a:ext cx="2405282"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3"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3290029"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4" name="Text Placeholder 17">
            <a:extLst>
              <a:ext uri="{FF2B5EF4-FFF2-40B4-BE49-F238E27FC236}">
                <a16:creationId xmlns:a16="http://schemas.microsoft.com/office/drawing/2014/main" id="{5BD9CDB5-775F-3051-3D67-304545B7125E}"/>
              </a:ext>
            </a:extLst>
          </p:cNvPr>
          <p:cNvSpPr>
            <a:spLocks noGrp="1"/>
          </p:cNvSpPr>
          <p:nvPr>
            <p:ph type="body" sz="quarter" idx="15"/>
          </p:nvPr>
        </p:nvSpPr>
        <p:spPr>
          <a:xfrm>
            <a:off x="6168140" y="1447019"/>
            <a:ext cx="2533650" cy="2434101"/>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4" name="Picture 3">
            <a:extLst>
              <a:ext uri="{FF2B5EF4-FFF2-40B4-BE49-F238E27FC236}">
                <a16:creationId xmlns:a16="http://schemas.microsoft.com/office/drawing/2014/main" id="{38AEFE6A-1708-0A65-7FBB-EB1EA6FF921C}"/>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4652665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pic>
        <p:nvPicPr>
          <p:cNvPr id="10" name="Picture 9" descr="ice_ppt_title_page.jpg">
            <a:extLst>
              <a:ext uri="{FF2B5EF4-FFF2-40B4-BE49-F238E27FC236}">
                <a16:creationId xmlns:a16="http://schemas.microsoft.com/office/drawing/2014/main" id="{F9A28800-2ADF-AA04-8608-D435194180C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0" y="0"/>
            <a:ext cx="9144000"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grpSp>
        <p:nvGrpSpPr>
          <p:cNvPr id="3" name="Group 2">
            <a:extLst>
              <a:ext uri="{FF2B5EF4-FFF2-40B4-BE49-F238E27FC236}">
                <a16:creationId xmlns:a16="http://schemas.microsoft.com/office/drawing/2014/main" id="{DB5DD345-1F9E-C3AE-4F75-E18751E5E89E}"/>
              </a:ext>
            </a:extLst>
          </p:cNvPr>
          <p:cNvGrpSpPr/>
          <p:nvPr/>
        </p:nvGrpSpPr>
        <p:grpSpPr>
          <a:xfrm>
            <a:off x="323849" y="1355189"/>
            <a:ext cx="8400738" cy="2592830"/>
            <a:chOff x="323849" y="1355189"/>
            <a:chExt cx="5607354" cy="2794780"/>
          </a:xfrm>
        </p:grpSpPr>
        <p:sp>
          <p:nvSpPr>
            <p:cNvPr id="5" name="Rectangle 4">
              <a:extLst>
                <a:ext uri="{FF2B5EF4-FFF2-40B4-BE49-F238E27FC236}">
                  <a16:creationId xmlns:a16="http://schemas.microsoft.com/office/drawing/2014/main" id="{4033AED5-EB47-8D46-11B9-1FAC891504AA}"/>
                </a:ext>
              </a:extLst>
            </p:cNvPr>
            <p:cNvSpPr/>
            <p:nvPr/>
          </p:nvSpPr>
          <p:spPr>
            <a:xfrm>
              <a:off x="32384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Rectangle 5">
              <a:extLst>
                <a:ext uri="{FF2B5EF4-FFF2-40B4-BE49-F238E27FC236}">
                  <a16:creationId xmlns:a16="http://schemas.microsoft.com/office/drawing/2014/main" id="{4788B30F-1180-559C-623E-E517383BDA0F}"/>
                </a:ext>
              </a:extLst>
            </p:cNvPr>
            <p:cNvSpPr/>
            <p:nvPr/>
          </p:nvSpPr>
          <p:spPr>
            <a:xfrm>
              <a:off x="3199019" y="1355189"/>
              <a:ext cx="2732184" cy="2794780"/>
            </a:xfrm>
            <a:prstGeom prst="rect">
              <a:avLst/>
            </a:prstGeom>
            <a:solidFill>
              <a:srgbClr val="34657F">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8" name="Text Placeholder 17">
            <a:extLst>
              <a:ext uri="{FF2B5EF4-FFF2-40B4-BE49-F238E27FC236}">
                <a16:creationId xmlns:a16="http://schemas.microsoft.com/office/drawing/2014/main" id="{DC3C9E69-CCF4-1DF4-7E58-432BFA1E2D3C}"/>
              </a:ext>
            </a:extLst>
          </p:cNvPr>
          <p:cNvSpPr>
            <a:spLocks noGrp="1"/>
          </p:cNvSpPr>
          <p:nvPr>
            <p:ph type="body" sz="quarter" idx="13"/>
          </p:nvPr>
        </p:nvSpPr>
        <p:spPr>
          <a:xfrm>
            <a:off x="419412" y="1447019"/>
            <a:ext cx="3890259"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23" name="Text Placeholder 17">
            <a:extLst>
              <a:ext uri="{FF2B5EF4-FFF2-40B4-BE49-F238E27FC236}">
                <a16:creationId xmlns:a16="http://schemas.microsoft.com/office/drawing/2014/main" id="{83483D18-275E-2D33-A950-4609186CEC0F}"/>
              </a:ext>
            </a:extLst>
          </p:cNvPr>
          <p:cNvSpPr>
            <a:spLocks noGrp="1"/>
          </p:cNvSpPr>
          <p:nvPr>
            <p:ph type="body" sz="quarter" idx="14"/>
          </p:nvPr>
        </p:nvSpPr>
        <p:spPr>
          <a:xfrm>
            <a:off x="4740958" y="1447019"/>
            <a:ext cx="3893375"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4" name="Picture 3">
            <a:extLst>
              <a:ext uri="{FF2B5EF4-FFF2-40B4-BE49-F238E27FC236}">
                <a16:creationId xmlns:a16="http://schemas.microsoft.com/office/drawing/2014/main" id="{C8BBBBE4-8F34-4788-0A1D-15EA37CD409E}"/>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176345780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obj" preserve="1">
  <p:cSld name="5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1" b="40545"/>
          <a:stretch/>
        </p:blipFill>
        <p:spPr>
          <a:xfrm>
            <a:off x="-243" y="1"/>
            <a:ext cx="9144243" cy="402843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659222"/>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Tree>
    <p:extLst>
      <p:ext uri="{BB962C8B-B14F-4D97-AF65-F5344CB8AC3E}">
        <p14:creationId xmlns:p14="http://schemas.microsoft.com/office/powerpoint/2010/main" val="245501912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10_Title and Content">
    <p:spTree>
      <p:nvGrpSpPr>
        <p:cNvPr id="1" name=""/>
        <p:cNvGrpSpPr/>
        <p:nvPr/>
      </p:nvGrpSpPr>
      <p:grpSpPr>
        <a:xfrm>
          <a:off x="0" y="0"/>
          <a:ext cx="0" cy="0"/>
          <a:chOff x="0" y="0"/>
          <a:chExt cx="0" cy="0"/>
        </a:xfrm>
      </p:grpSpPr>
      <p:pic>
        <p:nvPicPr>
          <p:cNvPr id="5" name="Picture 4" descr="A blue and white triangle pattern&#10;&#10;Description automatically generated">
            <a:extLst>
              <a:ext uri="{FF2B5EF4-FFF2-40B4-BE49-F238E27FC236}">
                <a16:creationId xmlns:a16="http://schemas.microsoft.com/office/drawing/2014/main" id="{C22CA699-9E95-E85C-686A-D3AE53ECD1AF}"/>
              </a:ext>
            </a:extLst>
          </p:cNvPr>
          <p:cNvPicPr>
            <a:picLocks noChangeAspect="1"/>
          </p:cNvPicPr>
          <p:nvPr/>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lvl1pPr>
              <a:defRPr>
                <a:solidFill>
                  <a:schemeClr val="bg1"/>
                </a:solidFill>
              </a:defRPr>
            </a:lvl1p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lvl1pPr>
              <a:defRPr>
                <a:solidFill>
                  <a:schemeClr val="bg1"/>
                </a:solidFill>
              </a:defRPr>
            </a:lvl1p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lvl1pPr>
              <a:defRPr>
                <a:solidFill>
                  <a:schemeClr val="bg1"/>
                </a:solidFill>
              </a:defRPr>
            </a:lvl1pPr>
          </a:lstStyle>
          <a:p>
            <a:fld id="{7513FCCD-CDE2-3940-B43A-64A1BEADD1C5}" type="slidenum">
              <a:rPr lang="en-US" smtClean="0"/>
              <a:pPr/>
              <a:t>‹#›</a:t>
            </a:fld>
            <a:endParaRPr lang="en-US"/>
          </a:p>
        </p:txBody>
      </p:sp>
      <p:sp>
        <p:nvSpPr>
          <p:cNvPr id="3" name="Content Placeholder 2"/>
          <p:cNvSpPr>
            <a:spLocks noGrp="1"/>
          </p:cNvSpPr>
          <p:nvPr>
            <p:ph idx="1"/>
          </p:nvPr>
        </p:nvSpPr>
        <p:spPr>
          <a:xfrm>
            <a:off x="323849" y="1369218"/>
            <a:ext cx="8496059" cy="2901840"/>
          </a:xfrm>
        </p:spPr>
        <p:txBody>
          <a:bodyPr/>
          <a:lstStyle>
            <a:lvl1pPr marL="1714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1pPr>
            <a:lvl2pPr marL="5143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2pPr>
            <a:lvl3pPr marL="8572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3pPr>
            <a:lvl4pPr marL="12001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4pPr>
            <a:lvl5pPr marL="1543050" indent="-171450">
              <a:buClr>
                <a:schemeClr val="bg1"/>
              </a:buClr>
              <a:buFont typeface="Wingdings" pitchFamily="2" charset="2"/>
              <a:buChar char="§"/>
              <a:defRPr b="0" i="0">
                <a:solidFill>
                  <a:schemeClr val="bg1"/>
                </a:solidFill>
                <a:latin typeface="+mn-lt"/>
                <a:ea typeface="Noto Sans Light" panose="020B0502040504020204" pitchFamily="34" charset="0"/>
                <a:cs typeface="Noto Sans Light" panose="020B0502040504020204" pitchFamily="34" charset="0"/>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pic>
        <p:nvPicPr>
          <p:cNvPr id="4" name="Picture 3">
            <a:extLst>
              <a:ext uri="{FF2B5EF4-FFF2-40B4-BE49-F238E27FC236}">
                <a16:creationId xmlns:a16="http://schemas.microsoft.com/office/drawing/2014/main" id="{D8CADF02-AD2A-0DDF-860C-3F6FBFF37E20}"/>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213034951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pic>
        <p:nvPicPr>
          <p:cNvPr id="3" name="Picture 2" descr="A blue and white triangle pattern&#10;&#10;Description automatically generated">
            <a:extLst>
              <a:ext uri="{FF2B5EF4-FFF2-40B4-BE49-F238E27FC236}">
                <a16:creationId xmlns:a16="http://schemas.microsoft.com/office/drawing/2014/main" id="{D220F4F7-4499-2D11-DBEA-54065C053EAC}"/>
              </a:ext>
            </a:extLst>
          </p:cNvPr>
          <p:cNvPicPr>
            <a:picLocks noChangeAspect="1"/>
          </p:cNvPicPr>
          <p:nvPr userDrawn="1"/>
        </p:nvPicPr>
        <p:blipFill>
          <a:blip r:embed="rId2"/>
          <a:srcRect t="15400" b="28351"/>
          <a:stretch/>
        </p:blipFill>
        <p:spPr>
          <a:xfrm>
            <a:off x="-243" y="0"/>
            <a:ext cx="9144243" cy="5143499"/>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
        <p:nvSpPr>
          <p:cNvPr id="6" name="Rectangle 5">
            <a:extLst>
              <a:ext uri="{FF2B5EF4-FFF2-40B4-BE49-F238E27FC236}">
                <a16:creationId xmlns:a16="http://schemas.microsoft.com/office/drawing/2014/main" id="{786CD080-6537-F8D7-B5ED-23B56A6EC8B0}"/>
              </a:ext>
            </a:extLst>
          </p:cNvPr>
          <p:cNvSpPr/>
          <p:nvPr/>
        </p:nvSpPr>
        <p:spPr>
          <a:xfrm>
            <a:off x="323849"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FD349C44-33F4-3754-2612-245677F4A4EA}"/>
              </a:ext>
            </a:extLst>
          </p:cNvPr>
          <p:cNvSpPr/>
          <p:nvPr/>
        </p:nvSpPr>
        <p:spPr>
          <a:xfrm>
            <a:off x="3199019"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D607657-730F-C803-D14D-D3FFD61CD6FF}"/>
              </a:ext>
            </a:extLst>
          </p:cNvPr>
          <p:cNvSpPr/>
          <p:nvPr/>
        </p:nvSpPr>
        <p:spPr>
          <a:xfrm>
            <a:off x="6074190" y="1355189"/>
            <a:ext cx="2732184"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 Placeholder 17">
            <a:extLst>
              <a:ext uri="{FF2B5EF4-FFF2-40B4-BE49-F238E27FC236}">
                <a16:creationId xmlns:a16="http://schemas.microsoft.com/office/drawing/2014/main" id="{E447D235-5AB8-51BB-B123-B2C42DF70B6F}"/>
              </a:ext>
            </a:extLst>
          </p:cNvPr>
          <p:cNvSpPr>
            <a:spLocks noGrp="1"/>
          </p:cNvSpPr>
          <p:nvPr>
            <p:ph type="body" sz="quarter" idx="13"/>
          </p:nvPr>
        </p:nvSpPr>
        <p:spPr>
          <a:xfrm>
            <a:off x="419413"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3" name="Text Placeholder 17">
            <a:extLst>
              <a:ext uri="{FF2B5EF4-FFF2-40B4-BE49-F238E27FC236}">
                <a16:creationId xmlns:a16="http://schemas.microsoft.com/office/drawing/2014/main" id="{C908AF9C-3F80-3FF0-7094-BF4918EA9D90}"/>
              </a:ext>
            </a:extLst>
          </p:cNvPr>
          <p:cNvSpPr>
            <a:spLocks noGrp="1"/>
          </p:cNvSpPr>
          <p:nvPr>
            <p:ph type="body" sz="quarter" idx="14"/>
          </p:nvPr>
        </p:nvSpPr>
        <p:spPr>
          <a:xfrm>
            <a:off x="3290029"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4" name="Text Placeholder 17">
            <a:extLst>
              <a:ext uri="{FF2B5EF4-FFF2-40B4-BE49-F238E27FC236}">
                <a16:creationId xmlns:a16="http://schemas.microsoft.com/office/drawing/2014/main" id="{E993E0FF-FDAA-D579-8933-CAA43EA8E1F7}"/>
              </a:ext>
            </a:extLst>
          </p:cNvPr>
          <p:cNvSpPr>
            <a:spLocks noGrp="1"/>
          </p:cNvSpPr>
          <p:nvPr>
            <p:ph type="body" sz="quarter" idx="15"/>
          </p:nvPr>
        </p:nvSpPr>
        <p:spPr>
          <a:xfrm>
            <a:off x="6168140" y="1447019"/>
            <a:ext cx="2533650"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5" name="Picture 4">
            <a:extLst>
              <a:ext uri="{FF2B5EF4-FFF2-40B4-BE49-F238E27FC236}">
                <a16:creationId xmlns:a16="http://schemas.microsoft.com/office/drawing/2014/main" id="{EA120E40-5DB6-3702-393B-C0E8F984EBBD}"/>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973757256"/>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7_Title and Content">
    <p:spTree>
      <p:nvGrpSpPr>
        <p:cNvPr id="1" name=""/>
        <p:cNvGrpSpPr/>
        <p:nvPr/>
      </p:nvGrpSpPr>
      <p:grpSpPr>
        <a:xfrm>
          <a:off x="0" y="0"/>
          <a:ext cx="0" cy="0"/>
          <a:chOff x="0" y="0"/>
          <a:chExt cx="0" cy="0"/>
        </a:xfrm>
      </p:grpSpPr>
      <p:pic>
        <p:nvPicPr>
          <p:cNvPr id="6" name="Picture 5" descr="A blue and white triangle pattern&#10;&#10;Description automatically generated">
            <a:extLst>
              <a:ext uri="{FF2B5EF4-FFF2-40B4-BE49-F238E27FC236}">
                <a16:creationId xmlns:a16="http://schemas.microsoft.com/office/drawing/2014/main" id="{51702A78-5917-6033-72E5-AC65507F9EE9}"/>
              </a:ext>
            </a:extLst>
          </p:cNvPr>
          <p:cNvPicPr>
            <a:picLocks noChangeAspect="1"/>
          </p:cNvPicPr>
          <p:nvPr userDrawn="1"/>
        </p:nvPicPr>
        <p:blipFill>
          <a:blip r:embed="rId2"/>
          <a:srcRect t="15400" b="28351"/>
          <a:stretch/>
        </p:blipFill>
        <p:spPr>
          <a:xfrm>
            <a:off x="-243" y="0"/>
            <a:ext cx="9144243" cy="5143500"/>
          </a:xfrm>
          <a:prstGeom prst="rect">
            <a:avLst/>
          </a:prstGeom>
        </p:spPr>
      </p:pic>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
        <p:nvSpPr>
          <p:cNvPr id="2" name="Title 1"/>
          <p:cNvSpPr>
            <a:spLocks noGrp="1"/>
          </p:cNvSpPr>
          <p:nvPr>
            <p:ph type="title"/>
          </p:nvPr>
        </p:nvSpPr>
        <p:spPr/>
        <p:txBody>
          <a:bodyPr/>
          <a:lstStyle>
            <a:lvl1pPr>
              <a:defRPr>
                <a:solidFill>
                  <a:schemeClr val="bg1"/>
                </a:solidFill>
              </a:defRPr>
            </a:lvl1pPr>
          </a:lstStyle>
          <a:p>
            <a:r>
              <a:rPr lang="en-GB"/>
              <a:t>Click to edit Master title style</a:t>
            </a:r>
            <a:endParaRPr lang="en-US"/>
          </a:p>
        </p:txBody>
      </p:sp>
      <p:sp>
        <p:nvSpPr>
          <p:cNvPr id="4" name="Rectangle 3">
            <a:extLst>
              <a:ext uri="{FF2B5EF4-FFF2-40B4-BE49-F238E27FC236}">
                <a16:creationId xmlns:a16="http://schemas.microsoft.com/office/drawing/2014/main" id="{20EAB9E5-606C-ACBC-68BA-A72212DA3EAD}"/>
              </a:ext>
            </a:extLst>
          </p:cNvPr>
          <p:cNvSpPr/>
          <p:nvPr/>
        </p:nvSpPr>
        <p:spPr>
          <a:xfrm>
            <a:off x="323849" y="1355189"/>
            <a:ext cx="4093261"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AE2F5A36-DA68-A47D-C581-8AD0C8FD8A38}"/>
              </a:ext>
            </a:extLst>
          </p:cNvPr>
          <p:cNvSpPr/>
          <p:nvPr/>
        </p:nvSpPr>
        <p:spPr>
          <a:xfrm>
            <a:off x="4631326" y="1355189"/>
            <a:ext cx="4093261" cy="2592830"/>
          </a:xfrm>
          <a:prstGeom prst="rect">
            <a:avLst/>
          </a:prstGeom>
          <a:solidFill>
            <a:srgbClr val="007C92">
              <a:alpha val="76471"/>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Text Placeholder 17">
            <a:extLst>
              <a:ext uri="{FF2B5EF4-FFF2-40B4-BE49-F238E27FC236}">
                <a16:creationId xmlns:a16="http://schemas.microsoft.com/office/drawing/2014/main" id="{A60BFF90-2BAD-8082-BB01-2A4F2C1B9168}"/>
              </a:ext>
            </a:extLst>
          </p:cNvPr>
          <p:cNvSpPr>
            <a:spLocks noGrp="1"/>
          </p:cNvSpPr>
          <p:nvPr>
            <p:ph type="body" sz="quarter" idx="13"/>
          </p:nvPr>
        </p:nvSpPr>
        <p:spPr>
          <a:xfrm>
            <a:off x="419412" y="1447019"/>
            <a:ext cx="3890259"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7" name="Text Placeholder 17">
            <a:extLst>
              <a:ext uri="{FF2B5EF4-FFF2-40B4-BE49-F238E27FC236}">
                <a16:creationId xmlns:a16="http://schemas.microsoft.com/office/drawing/2014/main" id="{BB4CB1E1-A7A6-963C-5165-88D4BB9F39F0}"/>
              </a:ext>
            </a:extLst>
          </p:cNvPr>
          <p:cNvSpPr>
            <a:spLocks noGrp="1"/>
          </p:cNvSpPr>
          <p:nvPr>
            <p:ph type="body" sz="quarter" idx="14"/>
          </p:nvPr>
        </p:nvSpPr>
        <p:spPr>
          <a:xfrm>
            <a:off x="4740958" y="1447019"/>
            <a:ext cx="3893375" cy="2501000"/>
          </a:xfrm>
        </p:spPr>
        <p:txBody>
          <a:bodyPr>
            <a:normAutofit/>
          </a:bodyPr>
          <a:lstStyle>
            <a:lvl1pPr marL="0" indent="0">
              <a:buFontTx/>
              <a:buNone/>
              <a:defRPr sz="1400" b="1" i="0">
                <a:solidFill>
                  <a:schemeClr val="bg1"/>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pic>
        <p:nvPicPr>
          <p:cNvPr id="3" name="Picture 2">
            <a:extLst>
              <a:ext uri="{FF2B5EF4-FFF2-40B4-BE49-F238E27FC236}">
                <a16:creationId xmlns:a16="http://schemas.microsoft.com/office/drawing/2014/main" id="{69125B1F-4C14-23AC-1D4A-9ABD8A158805}"/>
              </a:ext>
            </a:extLst>
          </p:cNvPr>
          <p:cNvPicPr>
            <a:picLocks noChangeAspect="1"/>
          </p:cNvPicPr>
          <p:nvPr userDrawn="1"/>
        </p:nvPicPr>
        <p:blipFill>
          <a:blip r:embed="rId3"/>
          <a:srcRect/>
          <a:stretch/>
        </p:blipFill>
        <p:spPr>
          <a:xfrm>
            <a:off x="7989701" y="3998774"/>
            <a:ext cx="860161" cy="1144726"/>
          </a:xfrm>
          <a:prstGeom prst="rect">
            <a:avLst/>
          </a:prstGeom>
        </p:spPr>
      </p:pic>
    </p:spTree>
    <p:extLst>
      <p:ext uri="{BB962C8B-B14F-4D97-AF65-F5344CB8AC3E}">
        <p14:creationId xmlns:p14="http://schemas.microsoft.com/office/powerpoint/2010/main" val="780653124"/>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p:cSld name="1_Title and Content">
    <p:spTree>
      <p:nvGrpSpPr>
        <p:cNvPr id="1" name=""/>
        <p:cNvGrpSpPr/>
        <p:nvPr/>
      </p:nvGrpSpPr>
      <p:grpSpPr>
        <a:xfrm>
          <a:off x="0" y="0"/>
          <a:ext cx="0" cy="0"/>
          <a:chOff x="0" y="0"/>
          <a:chExt cx="0" cy="0"/>
        </a:xfrm>
      </p:grpSpPr>
      <p:sp>
        <p:nvSpPr>
          <p:cNvPr id="4" name="Picture Placeholder 16">
            <a:extLst>
              <a:ext uri="{FF2B5EF4-FFF2-40B4-BE49-F238E27FC236}">
                <a16:creationId xmlns:a16="http://schemas.microsoft.com/office/drawing/2014/main" id="{E44280CA-4E2C-3175-50F0-3C60E54AE204}"/>
              </a:ext>
            </a:extLst>
          </p:cNvPr>
          <p:cNvSpPr>
            <a:spLocks noGrp="1"/>
          </p:cNvSpPr>
          <p:nvPr>
            <p:ph type="pic" sz="quarter" idx="13"/>
          </p:nvPr>
        </p:nvSpPr>
        <p:spPr>
          <a:xfrm>
            <a:off x="323850" y="1268016"/>
            <a:ext cx="8539299" cy="2732729"/>
          </a:xfrm>
          <a:solidFill>
            <a:schemeClr val="bg1">
              <a:lumMod val="95000"/>
            </a:schemeClr>
          </a:solidFill>
        </p:spPr>
        <p:txBody>
          <a:bodyPr anchor="ctr">
            <a:normAutofit/>
          </a:bodyPr>
          <a:lstStyle>
            <a:lvl1pPr marL="0" indent="0" algn="ctr">
              <a:buFontTx/>
              <a:buNone/>
              <a:defRPr sz="1200"/>
            </a:lvl1pPr>
          </a:lstStyle>
          <a:p>
            <a:r>
              <a:rPr lang="en-GB"/>
              <a:t>Click icon to add picture</a:t>
            </a:r>
            <a:endParaRPr lang="en-US"/>
          </a:p>
        </p:txBody>
      </p:sp>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323850" y="1369218"/>
            <a:ext cx="7886700" cy="2664302"/>
          </a:xfrm>
        </p:spPr>
        <p:txBody>
          <a:bodyPr>
            <a:normAutofit/>
          </a:bodyPr>
          <a:lstStyle>
            <a:lvl1pPr marL="0" indent="0">
              <a:buClr>
                <a:srgbClr val="007C92"/>
              </a:buClr>
              <a:buFontTx/>
              <a:buNone/>
              <a:defRPr sz="1800" b="1"/>
            </a:lvl1pPr>
            <a:lvl2pPr marL="342900" indent="0">
              <a:buClr>
                <a:srgbClr val="007C92"/>
              </a:buClr>
              <a:buFontTx/>
              <a:buNone/>
              <a:defRPr/>
            </a:lvl2pPr>
            <a:lvl3pPr marL="685800" indent="0">
              <a:buClr>
                <a:srgbClr val="007C92"/>
              </a:buClr>
              <a:buFontTx/>
              <a:buNone/>
              <a:defRPr/>
            </a:lvl3pPr>
            <a:lvl4pPr marL="1028700" indent="0">
              <a:buClr>
                <a:srgbClr val="007C92"/>
              </a:buClr>
              <a:buFontTx/>
              <a:buNone/>
              <a:defRPr/>
            </a:lvl4pPr>
            <a:lvl5pPr marL="1371600" indent="0">
              <a:buClr>
                <a:srgbClr val="007C92"/>
              </a:buClr>
              <a:buFontTx/>
              <a:buNone/>
              <a:defRPr/>
            </a:lvl5pPr>
          </a:lstStyle>
          <a:p>
            <a:pPr lvl="0"/>
            <a:r>
              <a:rPr lang="en-GB"/>
              <a:t>Click to edit Master text styles</a:t>
            </a:r>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3796305102"/>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8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idx="1"/>
          </p:nvPr>
        </p:nvSpPr>
        <p:spPr>
          <a:xfrm>
            <a:off x="323850" y="1369218"/>
            <a:ext cx="7657556" cy="3263504"/>
          </a:xfrm>
        </p:spPr>
        <p:txBody>
          <a:bodyPr/>
          <a:lstStyle>
            <a:lvl1pPr marL="171450" indent="-171450">
              <a:buClr>
                <a:srgbClr val="007C92"/>
              </a:buClr>
              <a:buFont typeface="Wingdings" pitchFamily="2" charset="2"/>
              <a:buChar char="§"/>
              <a:defRPr/>
            </a:lvl1pPr>
            <a:lvl2pPr marL="514350" indent="-171450">
              <a:buClr>
                <a:srgbClr val="007C92"/>
              </a:buClr>
              <a:buFont typeface="Wingdings" pitchFamily="2" charset="2"/>
              <a:buChar char="§"/>
              <a:defRPr/>
            </a:lvl2pPr>
            <a:lvl3pPr marL="857250" indent="-171450">
              <a:buClr>
                <a:srgbClr val="007C92"/>
              </a:buClr>
              <a:buFont typeface="Wingdings" pitchFamily="2" charset="2"/>
              <a:buChar char="§"/>
              <a:defRPr/>
            </a:lvl3pPr>
            <a:lvl4pPr marL="1200150" indent="-171450">
              <a:buClr>
                <a:srgbClr val="007C92"/>
              </a:buClr>
              <a:buFont typeface="Wingdings" pitchFamily="2" charset="2"/>
              <a:buChar char="§"/>
              <a:defRPr/>
            </a:lvl4pPr>
            <a:lvl5pPr marL="1543050" indent="-171450">
              <a:buClr>
                <a:srgbClr val="007C92"/>
              </a:buClr>
              <a:buFont typeface="Wingdings" pitchFamily="2" charset="2"/>
              <a:buChar cha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a:extLst>
              <a:ext uri="{FF2B5EF4-FFF2-40B4-BE49-F238E27FC236}">
                <a16:creationId xmlns:a16="http://schemas.microsoft.com/office/drawing/2014/main" id="{62E24F6F-6BE3-8435-09C1-2D400CA3F806}"/>
              </a:ext>
            </a:extLst>
          </p:cNvPr>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pPr/>
              <a:t>3/31/2026</a:t>
            </a:fld>
            <a:endParaRPr lang="en-US"/>
          </a:p>
        </p:txBody>
      </p:sp>
      <p:sp>
        <p:nvSpPr>
          <p:cNvPr id="8" name="Footer Placeholder 7">
            <a:extLst>
              <a:ext uri="{FF2B5EF4-FFF2-40B4-BE49-F238E27FC236}">
                <a16:creationId xmlns:a16="http://schemas.microsoft.com/office/drawing/2014/main" id="{46FE3F39-8C9C-3158-3BED-4EBD2692F119}"/>
              </a:ext>
            </a:extLst>
          </p:cNvPr>
          <p:cNvSpPr>
            <a:spLocks noGrp="1"/>
          </p:cNvSpPr>
          <p:nvPr>
            <p:ph type="ftr" sz="quarter" idx="11"/>
          </p:nvPr>
        </p:nvSpPr>
        <p:spPr>
          <a:xfrm>
            <a:off x="2764075" y="4767263"/>
            <a:ext cx="2587152" cy="273844"/>
          </a:xfrm>
          <a:prstGeom prst="rect">
            <a:avLst/>
          </a:prstGeom>
        </p:spPr>
        <p:txBody>
          <a:bodyPr/>
          <a:lstStyle/>
          <a:p>
            <a:r>
              <a:rPr lang="en-US"/>
              <a:t>Institution of Civil Engineers</a:t>
            </a:r>
          </a:p>
        </p:txBody>
      </p:sp>
      <p:sp>
        <p:nvSpPr>
          <p:cNvPr id="9" name="Slide Number Placeholder 8">
            <a:extLst>
              <a:ext uri="{FF2B5EF4-FFF2-40B4-BE49-F238E27FC236}">
                <a16:creationId xmlns:a16="http://schemas.microsoft.com/office/drawing/2014/main" id="{D9B4D8B5-CC5E-7A5B-3809-601696B2A846}"/>
              </a:ext>
            </a:extLst>
          </p:cNvPr>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pPr/>
              <a:t>‹#›</a:t>
            </a:fld>
            <a:endParaRPr lang="en-US"/>
          </a:p>
        </p:txBody>
      </p:sp>
    </p:spTree>
    <p:extLst>
      <p:ext uri="{BB962C8B-B14F-4D97-AF65-F5344CB8AC3E}">
        <p14:creationId xmlns:p14="http://schemas.microsoft.com/office/powerpoint/2010/main" val="642717115"/>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7" y="1282304"/>
            <a:ext cx="7886700" cy="2139553"/>
          </a:xfrm>
        </p:spPr>
        <p:txBody>
          <a:bodyPr anchor="b"/>
          <a:lstStyle>
            <a:lvl1pPr>
              <a:defRPr sz="4500"/>
            </a:lvl1pPr>
          </a:lstStyle>
          <a:p>
            <a:r>
              <a:rPr lang="en-GB"/>
              <a:t>Click to edit Master title style</a:t>
            </a:r>
            <a:endParaRPr lang="en-US"/>
          </a:p>
        </p:txBody>
      </p:sp>
      <p:sp>
        <p:nvSpPr>
          <p:cNvPr id="3" name="Text Placeholder 2"/>
          <p:cNvSpPr>
            <a:spLocks noGrp="1"/>
          </p:cNvSpPr>
          <p:nvPr>
            <p:ph type="body" idx="1"/>
          </p:nvPr>
        </p:nvSpPr>
        <p:spPr>
          <a:xfrm>
            <a:off x="623887" y="3442098"/>
            <a:ext cx="7886700" cy="1125140"/>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5" name="Footer Placeholder 4"/>
          <p:cNvSpPr>
            <a:spLocks noGrp="1"/>
          </p:cNvSpPr>
          <p:nvPr>
            <p:ph type="ftr" sz="quarter" idx="11"/>
          </p:nvPr>
        </p:nvSpPr>
        <p:spPr>
          <a:xfrm>
            <a:off x="2764075" y="4767263"/>
            <a:ext cx="2587152" cy="273844"/>
          </a:xfrm>
          <a:prstGeom prst="rect">
            <a:avLst/>
          </a:prstGeom>
        </p:spPr>
        <p:txBody>
          <a:bodyPr/>
          <a:lstStyle/>
          <a:p>
            <a:endParaRPr lang="en-US"/>
          </a:p>
        </p:txBody>
      </p:sp>
      <p:sp>
        <p:nvSpPr>
          <p:cNvPr id="6" name="Slide Number Placeholder 5"/>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425119664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Content Placeholder 2"/>
          <p:cNvSpPr>
            <a:spLocks noGrp="1"/>
          </p:cNvSpPr>
          <p:nvPr>
            <p:ph sz="half" idx="1"/>
          </p:nvPr>
        </p:nvSpPr>
        <p:spPr>
          <a:xfrm>
            <a:off x="628650" y="1369218"/>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4629150" y="1369218"/>
            <a:ext cx="3886200" cy="3263504"/>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22917225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en-GB"/>
              <a:t>Click to edit Master title style</a:t>
            </a:r>
            <a:endParaRPr lang="en-US"/>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4" name="Content Placeholder 3"/>
          <p:cNvSpPr>
            <a:spLocks noGrp="1"/>
          </p:cNvSpPr>
          <p:nvPr>
            <p:ph sz="half" idx="2"/>
          </p:nvPr>
        </p:nvSpPr>
        <p:spPr>
          <a:xfrm>
            <a:off x="629842" y="1878806"/>
            <a:ext cx="3868340"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GB"/>
              <a:t>Click to edit Master text styles</a:t>
            </a:r>
          </a:p>
        </p:txBody>
      </p:sp>
      <p:sp>
        <p:nvSpPr>
          <p:cNvPr id="6" name="Content Placeholder 5"/>
          <p:cNvSpPr>
            <a:spLocks noGrp="1"/>
          </p:cNvSpPr>
          <p:nvPr>
            <p:ph sz="quarter" idx="4"/>
          </p:nvPr>
        </p:nvSpPr>
        <p:spPr>
          <a:xfrm>
            <a:off x="4629150" y="1878806"/>
            <a:ext cx="3887391" cy="276344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7" name="Date Placeholder 6"/>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8" name="Footer Placeholder 7"/>
          <p:cNvSpPr>
            <a:spLocks noGrp="1"/>
          </p:cNvSpPr>
          <p:nvPr>
            <p:ph type="ftr" sz="quarter" idx="11"/>
          </p:nvPr>
        </p:nvSpPr>
        <p:spPr>
          <a:xfrm>
            <a:off x="2764075" y="4767263"/>
            <a:ext cx="2587152" cy="273844"/>
          </a:xfrm>
          <a:prstGeom prst="rect">
            <a:avLst/>
          </a:prstGeom>
        </p:spPr>
        <p:txBody>
          <a:bodyPr/>
          <a:lstStyle/>
          <a:p>
            <a:endParaRPr lang="en-US"/>
          </a:p>
        </p:txBody>
      </p:sp>
      <p:sp>
        <p:nvSpPr>
          <p:cNvPr id="9" name="Slide Number Placeholder 8"/>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916444333"/>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a:p>
        </p:txBody>
      </p:sp>
      <p:sp>
        <p:nvSpPr>
          <p:cNvPr id="3" name="Date Placeholder 2"/>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4" name="Footer Placeholder 3"/>
          <p:cNvSpPr>
            <a:spLocks noGrp="1"/>
          </p:cNvSpPr>
          <p:nvPr>
            <p:ph type="ftr" sz="quarter" idx="11"/>
          </p:nvPr>
        </p:nvSpPr>
        <p:spPr>
          <a:xfrm>
            <a:off x="2764075" y="4767263"/>
            <a:ext cx="2587152" cy="273844"/>
          </a:xfrm>
          <a:prstGeom prst="rect">
            <a:avLst/>
          </a:prstGeom>
        </p:spPr>
        <p:txBody>
          <a:bodyPr/>
          <a:lstStyle/>
          <a:p>
            <a:endParaRPr lang="en-US"/>
          </a:p>
        </p:txBody>
      </p:sp>
      <p:sp>
        <p:nvSpPr>
          <p:cNvPr id="5" name="Slide Number Placeholder 4"/>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
        <p:nvSpPr>
          <p:cNvPr id="7" name="Rectangle 6">
            <a:extLst>
              <a:ext uri="{FF2B5EF4-FFF2-40B4-BE49-F238E27FC236}">
                <a16:creationId xmlns:a16="http://schemas.microsoft.com/office/drawing/2014/main" id="{1D19C158-C97B-9ED5-5F2C-7E02B986232B}"/>
              </a:ext>
            </a:extLst>
          </p:cNvPr>
          <p:cNvSpPr/>
          <p:nvPr/>
        </p:nvSpPr>
        <p:spPr>
          <a:xfrm>
            <a:off x="323849" y="1355189"/>
            <a:ext cx="2732184" cy="2592830"/>
          </a:xfrm>
          <a:prstGeom prst="rect">
            <a:avLst/>
          </a:prstGeom>
          <a:solidFill>
            <a:srgbClr val="A69F88">
              <a:alpha val="3976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0947B8F9-494D-CA7E-F84A-BCDF2E5CEA0F}"/>
              </a:ext>
            </a:extLst>
          </p:cNvPr>
          <p:cNvSpPr/>
          <p:nvPr/>
        </p:nvSpPr>
        <p:spPr>
          <a:xfrm>
            <a:off x="3199019" y="1355189"/>
            <a:ext cx="2732184" cy="259283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432D2C-5C83-C6E5-D547-058541FA159E}"/>
              </a:ext>
            </a:extLst>
          </p:cNvPr>
          <p:cNvSpPr/>
          <p:nvPr/>
        </p:nvSpPr>
        <p:spPr>
          <a:xfrm>
            <a:off x="6074190" y="1355189"/>
            <a:ext cx="2732184" cy="2592830"/>
          </a:xfrm>
          <a:prstGeom prst="rect">
            <a:avLst/>
          </a:prstGeom>
          <a:solidFill>
            <a:srgbClr val="A69F88">
              <a:alpha val="40000"/>
            </a:srgb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 Placeholder 17">
            <a:extLst>
              <a:ext uri="{FF2B5EF4-FFF2-40B4-BE49-F238E27FC236}">
                <a16:creationId xmlns:a16="http://schemas.microsoft.com/office/drawing/2014/main" id="{FC55C124-D196-0029-0F6B-DF06E574C45A}"/>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1" name="Text Placeholder 17">
            <a:extLst>
              <a:ext uri="{FF2B5EF4-FFF2-40B4-BE49-F238E27FC236}">
                <a16:creationId xmlns:a16="http://schemas.microsoft.com/office/drawing/2014/main" id="{55FE6B87-4918-16C4-0C96-6A156CE0DED2}"/>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2" name="Text Placeholder 17">
            <a:extLst>
              <a:ext uri="{FF2B5EF4-FFF2-40B4-BE49-F238E27FC236}">
                <a16:creationId xmlns:a16="http://schemas.microsoft.com/office/drawing/2014/main" id="{E5ECBFB3-9A63-6804-71F3-347EC5F141B0}"/>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6" name="Rectangle 5">
            <a:extLst>
              <a:ext uri="{FF2B5EF4-FFF2-40B4-BE49-F238E27FC236}">
                <a16:creationId xmlns:a16="http://schemas.microsoft.com/office/drawing/2014/main" id="{F208B1E2-2753-FFF0-33CA-4D96D49C4DE8}"/>
              </a:ext>
            </a:extLst>
          </p:cNvPr>
          <p:cNvSpPr/>
          <p:nvPr userDrawn="1"/>
        </p:nvSpPr>
        <p:spPr>
          <a:xfrm>
            <a:off x="323849" y="1355189"/>
            <a:ext cx="2732184" cy="2592830"/>
          </a:xfrm>
          <a:prstGeom prst="rect">
            <a:avLst/>
          </a:prstGeom>
          <a:solidFill>
            <a:schemeClr val="accent3">
              <a:alpha val="3976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3F4334F3-0A52-5C2C-549B-2E3B84FCBAE0}"/>
              </a:ext>
            </a:extLst>
          </p:cNvPr>
          <p:cNvSpPr/>
          <p:nvPr userDrawn="1"/>
        </p:nvSpPr>
        <p:spPr>
          <a:xfrm>
            <a:off x="3199019" y="1355189"/>
            <a:ext cx="2732184" cy="259283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FB56C79C-784A-21F8-E961-C66DDD7A7AD2}"/>
              </a:ext>
            </a:extLst>
          </p:cNvPr>
          <p:cNvSpPr/>
          <p:nvPr userDrawn="1"/>
        </p:nvSpPr>
        <p:spPr>
          <a:xfrm>
            <a:off x="6074190" y="1355189"/>
            <a:ext cx="2732184" cy="2592830"/>
          </a:xfrm>
          <a:prstGeom prst="rect">
            <a:avLst/>
          </a:prstGeom>
          <a:solidFill>
            <a:schemeClr val="accent3">
              <a:alpha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 Placeholder 17">
            <a:extLst>
              <a:ext uri="{FF2B5EF4-FFF2-40B4-BE49-F238E27FC236}">
                <a16:creationId xmlns:a16="http://schemas.microsoft.com/office/drawing/2014/main" id="{1DE5BF28-080B-1353-82FC-E7556B5503E1}"/>
              </a:ext>
            </a:extLst>
          </p:cNvPr>
          <p:cNvSpPr>
            <a:spLocks noGrp="1"/>
          </p:cNvSpPr>
          <p:nvPr>
            <p:ph type="body" sz="quarter" idx="13"/>
          </p:nvPr>
        </p:nvSpPr>
        <p:spPr>
          <a:xfrm>
            <a:off x="419413"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6" name="Text Placeholder 17">
            <a:extLst>
              <a:ext uri="{FF2B5EF4-FFF2-40B4-BE49-F238E27FC236}">
                <a16:creationId xmlns:a16="http://schemas.microsoft.com/office/drawing/2014/main" id="{CAEDEC1A-075D-25E4-50BC-49425D20A19B}"/>
              </a:ext>
            </a:extLst>
          </p:cNvPr>
          <p:cNvSpPr>
            <a:spLocks noGrp="1"/>
          </p:cNvSpPr>
          <p:nvPr>
            <p:ph type="body" sz="quarter" idx="14"/>
          </p:nvPr>
        </p:nvSpPr>
        <p:spPr>
          <a:xfrm>
            <a:off x="3290029"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
        <p:nvSpPr>
          <p:cNvPr id="17" name="Text Placeholder 17">
            <a:extLst>
              <a:ext uri="{FF2B5EF4-FFF2-40B4-BE49-F238E27FC236}">
                <a16:creationId xmlns:a16="http://schemas.microsoft.com/office/drawing/2014/main" id="{C413F196-9D07-6F74-6BBB-1A2B1A8EE4AE}"/>
              </a:ext>
            </a:extLst>
          </p:cNvPr>
          <p:cNvSpPr>
            <a:spLocks noGrp="1"/>
          </p:cNvSpPr>
          <p:nvPr>
            <p:ph type="body" sz="quarter" idx="15"/>
          </p:nvPr>
        </p:nvSpPr>
        <p:spPr>
          <a:xfrm>
            <a:off x="6168140" y="1447019"/>
            <a:ext cx="2533650" cy="2592830"/>
          </a:xfrm>
        </p:spPr>
        <p:txBody>
          <a:bodyPr>
            <a:normAutofit/>
          </a:bodyPr>
          <a:lstStyle>
            <a:lvl1pPr marL="0" indent="0">
              <a:buFontTx/>
              <a:buNone/>
              <a:defRPr sz="1400" b="1" i="0">
                <a:solidFill>
                  <a:schemeClr val="tx1">
                    <a:lumMod val="65000"/>
                    <a:lumOff val="35000"/>
                  </a:schemeClr>
                </a:solidFill>
                <a:latin typeface="Noto Sans SemiBold" panose="020B0502040504020204" pitchFamily="34" charset="0"/>
                <a:ea typeface="Noto Sans SemiBold" panose="020B0502040504020204" pitchFamily="34" charset="0"/>
                <a:cs typeface="Noto Sans SemiBold" panose="020B0502040504020204" pitchFamily="34" charset="0"/>
              </a:defRPr>
            </a:lvl1pPr>
            <a:lvl2pPr marL="342900" indent="0">
              <a:buFontTx/>
              <a:buNone/>
              <a:defRPr sz="1400">
                <a:latin typeface="Arial" panose="020B0604020202020204" pitchFamily="34" charset="0"/>
                <a:cs typeface="Arial" panose="020B0604020202020204" pitchFamily="34" charset="0"/>
              </a:defRPr>
            </a:lvl2pPr>
            <a:lvl3pPr marL="685800" indent="0">
              <a:buFontTx/>
              <a:buNone/>
              <a:defRPr sz="1400">
                <a:latin typeface="Arial" panose="020B0604020202020204" pitchFamily="34" charset="0"/>
                <a:cs typeface="Arial" panose="020B0604020202020204" pitchFamily="34" charset="0"/>
              </a:defRPr>
            </a:lvl3pPr>
            <a:lvl4pPr marL="1028700" indent="0">
              <a:buFontTx/>
              <a:buNone/>
              <a:defRPr sz="1400">
                <a:latin typeface="Arial" panose="020B0604020202020204" pitchFamily="34" charset="0"/>
                <a:cs typeface="Arial" panose="020B0604020202020204" pitchFamily="34" charset="0"/>
              </a:defRPr>
            </a:lvl4pPr>
            <a:lvl5pPr marL="1371600" indent="0">
              <a:buFontTx/>
              <a:buNone/>
              <a:defRPr sz="1400">
                <a:latin typeface="Arial" panose="020B0604020202020204" pitchFamily="34" charset="0"/>
                <a:cs typeface="Arial" panose="020B0604020202020204" pitchFamily="34" charset="0"/>
              </a:defRPr>
            </a:lvl5pPr>
          </a:lstStyle>
          <a:p>
            <a:pPr lvl="0"/>
            <a:r>
              <a:rPr lang="en-GB"/>
              <a:t>Click to edit Master text styles</a:t>
            </a:r>
          </a:p>
        </p:txBody>
      </p:sp>
    </p:spTree>
    <p:extLst>
      <p:ext uri="{BB962C8B-B14F-4D97-AF65-F5344CB8AC3E}">
        <p14:creationId xmlns:p14="http://schemas.microsoft.com/office/powerpoint/2010/main" val="67192359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3" name="Footer Placeholder 2"/>
          <p:cNvSpPr>
            <a:spLocks noGrp="1"/>
          </p:cNvSpPr>
          <p:nvPr>
            <p:ph type="ftr" sz="quarter" idx="11"/>
          </p:nvPr>
        </p:nvSpPr>
        <p:spPr>
          <a:xfrm>
            <a:off x="2764075" y="4767263"/>
            <a:ext cx="2587152" cy="273844"/>
          </a:xfrm>
          <a:prstGeom prst="rect">
            <a:avLst/>
          </a:prstGeom>
        </p:spPr>
        <p:txBody>
          <a:bodyPr/>
          <a:lstStyle/>
          <a:p>
            <a:endParaRPr lang="en-US"/>
          </a:p>
        </p:txBody>
      </p:sp>
      <p:sp>
        <p:nvSpPr>
          <p:cNvPr id="4" name="Slide Number Placeholder 3"/>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1510331888"/>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346829683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en-GB"/>
              <a:t>Click to edit Master title style</a:t>
            </a:r>
            <a:endParaRPr lang="en-US"/>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GB"/>
              <a:t>Click icon to add picture</a:t>
            </a:r>
            <a:endParaRPr lang="en-US"/>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GB"/>
              <a:t>Click to edit Master text styles</a:t>
            </a:r>
          </a:p>
        </p:txBody>
      </p:sp>
      <p:sp>
        <p:nvSpPr>
          <p:cNvPr id="5" name="Date Placeholder 4"/>
          <p:cNvSpPr>
            <a:spLocks noGrp="1"/>
          </p:cNvSpPr>
          <p:nvPr>
            <p:ph type="dt" sz="half" idx="10"/>
          </p:nvPr>
        </p:nvSpPr>
        <p:spPr>
          <a:xfrm>
            <a:off x="323850" y="4767263"/>
            <a:ext cx="2057400" cy="273844"/>
          </a:xfrm>
          <a:prstGeom prst="rect">
            <a:avLst/>
          </a:prstGeom>
        </p:spPr>
        <p:txBody>
          <a:bodyPr/>
          <a:lstStyle/>
          <a:p>
            <a:fld id="{CA541304-F9F0-A64D-8B0D-AA18F814F69E}" type="datetimeFigureOut">
              <a:rPr lang="en-US" smtClean="0"/>
              <a:t>3/31/2026</a:t>
            </a:fld>
            <a:endParaRPr lang="en-US"/>
          </a:p>
        </p:txBody>
      </p:sp>
      <p:sp>
        <p:nvSpPr>
          <p:cNvPr id="6" name="Footer Placeholder 5"/>
          <p:cNvSpPr>
            <a:spLocks noGrp="1"/>
          </p:cNvSpPr>
          <p:nvPr>
            <p:ph type="ftr" sz="quarter" idx="11"/>
          </p:nvPr>
        </p:nvSpPr>
        <p:spPr>
          <a:xfrm>
            <a:off x="2764075" y="4767263"/>
            <a:ext cx="2587152" cy="273844"/>
          </a:xfrm>
          <a:prstGeom prst="rect">
            <a:avLst/>
          </a:prstGeom>
        </p:spPr>
        <p:txBody>
          <a:bodyPr/>
          <a:lstStyle/>
          <a:p>
            <a:endParaRPr lang="en-US"/>
          </a:p>
        </p:txBody>
      </p:sp>
      <p:sp>
        <p:nvSpPr>
          <p:cNvPr id="7" name="Slide Number Placeholder 6"/>
          <p:cNvSpPr>
            <a:spLocks noGrp="1"/>
          </p:cNvSpPr>
          <p:nvPr>
            <p:ph type="sldNum" sz="quarter" idx="12"/>
          </p:nvPr>
        </p:nvSpPr>
        <p:spPr>
          <a:xfrm>
            <a:off x="5734052" y="4767263"/>
            <a:ext cx="2057400" cy="273844"/>
          </a:xfrm>
          <a:prstGeom prst="rect">
            <a:avLst/>
          </a:prstGeom>
        </p:spPr>
        <p:txBody>
          <a:bodyPr/>
          <a:lstStyle/>
          <a:p>
            <a:fld id="{7513FCCD-CDE2-3940-B43A-64A1BEADD1C5}" type="slidenum">
              <a:rPr lang="en-US" smtClean="0"/>
              <a:t>‹#›</a:t>
            </a:fld>
            <a:endParaRPr lang="en-US"/>
          </a:p>
        </p:txBody>
      </p:sp>
    </p:spTree>
    <p:extLst>
      <p:ext uri="{BB962C8B-B14F-4D97-AF65-F5344CB8AC3E}">
        <p14:creationId xmlns:p14="http://schemas.microsoft.com/office/powerpoint/2010/main" val="414013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image" Target="../media/image2.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36.xml"/><Relationship Id="rId13" Type="http://schemas.openxmlformats.org/officeDocument/2006/relationships/slideLayout" Target="../slideLayouts/slideLayout41.xml"/><Relationship Id="rId18" Type="http://schemas.openxmlformats.org/officeDocument/2006/relationships/slideLayout" Target="../slideLayouts/slideLayout46.xml"/><Relationship Id="rId26" Type="http://schemas.openxmlformats.org/officeDocument/2006/relationships/slideLayout" Target="../slideLayouts/slideLayout54.xml"/><Relationship Id="rId3" Type="http://schemas.openxmlformats.org/officeDocument/2006/relationships/slideLayout" Target="../slideLayouts/slideLayout31.xml"/><Relationship Id="rId21" Type="http://schemas.openxmlformats.org/officeDocument/2006/relationships/slideLayout" Target="../slideLayouts/slideLayout49.xml"/><Relationship Id="rId7" Type="http://schemas.openxmlformats.org/officeDocument/2006/relationships/slideLayout" Target="../slideLayouts/slideLayout35.xml"/><Relationship Id="rId12" Type="http://schemas.openxmlformats.org/officeDocument/2006/relationships/slideLayout" Target="../slideLayouts/slideLayout40.xml"/><Relationship Id="rId17" Type="http://schemas.openxmlformats.org/officeDocument/2006/relationships/slideLayout" Target="../slideLayouts/slideLayout45.xml"/><Relationship Id="rId25" Type="http://schemas.openxmlformats.org/officeDocument/2006/relationships/slideLayout" Target="../slideLayouts/slideLayout53.xml"/><Relationship Id="rId2" Type="http://schemas.openxmlformats.org/officeDocument/2006/relationships/slideLayout" Target="../slideLayouts/slideLayout30.xml"/><Relationship Id="rId16" Type="http://schemas.openxmlformats.org/officeDocument/2006/relationships/slideLayout" Target="../slideLayouts/slideLayout44.xml"/><Relationship Id="rId20" Type="http://schemas.openxmlformats.org/officeDocument/2006/relationships/slideLayout" Target="../slideLayouts/slideLayout48.xml"/><Relationship Id="rId29" Type="http://schemas.openxmlformats.org/officeDocument/2006/relationships/slideLayout" Target="../slideLayouts/slideLayout57.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24" Type="http://schemas.openxmlformats.org/officeDocument/2006/relationships/slideLayout" Target="../slideLayouts/slideLayout52.xml"/><Relationship Id="rId32" Type="http://schemas.openxmlformats.org/officeDocument/2006/relationships/image" Target="../media/image14.png"/><Relationship Id="rId5" Type="http://schemas.openxmlformats.org/officeDocument/2006/relationships/slideLayout" Target="../slideLayouts/slideLayout33.xml"/><Relationship Id="rId15" Type="http://schemas.openxmlformats.org/officeDocument/2006/relationships/slideLayout" Target="../slideLayouts/slideLayout43.xml"/><Relationship Id="rId23" Type="http://schemas.openxmlformats.org/officeDocument/2006/relationships/slideLayout" Target="../slideLayouts/slideLayout51.xml"/><Relationship Id="rId28" Type="http://schemas.openxmlformats.org/officeDocument/2006/relationships/slideLayout" Target="../slideLayouts/slideLayout56.xml"/><Relationship Id="rId10" Type="http://schemas.openxmlformats.org/officeDocument/2006/relationships/slideLayout" Target="../slideLayouts/slideLayout38.xml"/><Relationship Id="rId19" Type="http://schemas.openxmlformats.org/officeDocument/2006/relationships/slideLayout" Target="../slideLayouts/slideLayout47.xml"/><Relationship Id="rId31" Type="http://schemas.openxmlformats.org/officeDocument/2006/relationships/image" Target="../media/image1.png"/><Relationship Id="rId4" Type="http://schemas.openxmlformats.org/officeDocument/2006/relationships/slideLayout" Target="../slideLayouts/slideLayout32.xml"/><Relationship Id="rId9" Type="http://schemas.openxmlformats.org/officeDocument/2006/relationships/slideLayout" Target="../slideLayouts/slideLayout37.xml"/><Relationship Id="rId14" Type="http://schemas.openxmlformats.org/officeDocument/2006/relationships/slideLayout" Target="../slideLayouts/slideLayout42.xml"/><Relationship Id="rId22" Type="http://schemas.openxmlformats.org/officeDocument/2006/relationships/slideLayout" Target="../slideLayouts/slideLayout50.xml"/><Relationship Id="rId27" Type="http://schemas.openxmlformats.org/officeDocument/2006/relationships/slideLayout" Target="../slideLayouts/slideLayout55.xml"/><Relationship Id="rId30"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descr="A black and grey triangle pattern&#10;&#10;Description automatically generated">
            <a:extLst>
              <a:ext uri="{FF2B5EF4-FFF2-40B4-BE49-F238E27FC236}">
                <a16:creationId xmlns:a16="http://schemas.microsoft.com/office/drawing/2014/main" id="{AC51254D-94D4-8E7E-BED4-7FFB33F4A567}"/>
              </a:ext>
            </a:extLst>
          </p:cNvPr>
          <p:cNvPicPr>
            <a:picLocks noChangeAspect="1"/>
          </p:cNvPicPr>
          <p:nvPr/>
        </p:nvPicPr>
        <p:blipFill>
          <a:blip r:embed="rId30">
            <a:alphaModFix amt="80000"/>
          </a:blip>
          <a:srcRect l="7533" t="2010" r="8507" b="4148"/>
          <a:stretch/>
        </p:blipFill>
        <p:spPr>
          <a:xfrm rot="10800000">
            <a:off x="5684241" y="2756951"/>
            <a:ext cx="3459758" cy="2384213"/>
          </a:xfrm>
          <a:prstGeom prst="rect">
            <a:avLst/>
          </a:prstGeom>
          <a:scene3d>
            <a:camera prst="orthographicFront">
              <a:rot lat="0" lon="10800000" rev="0"/>
            </a:camera>
            <a:lightRig rig="threePt" dir="t"/>
          </a:scene3d>
        </p:spPr>
      </p:pic>
      <p:sp>
        <p:nvSpPr>
          <p:cNvPr id="2" name="Title Placeholder 1"/>
          <p:cNvSpPr>
            <a:spLocks noGrp="1"/>
          </p:cNvSpPr>
          <p:nvPr>
            <p:ph type="title"/>
          </p:nvPr>
        </p:nvSpPr>
        <p:spPr>
          <a:xfrm>
            <a:off x="323850" y="273844"/>
            <a:ext cx="7886700" cy="994172"/>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p:cNvSpPr>
            <a:spLocks noGrp="1"/>
          </p:cNvSpPr>
          <p:nvPr>
            <p:ph type="body" idx="1"/>
          </p:nvPr>
        </p:nvSpPr>
        <p:spPr>
          <a:xfrm>
            <a:off x="323850" y="1369218"/>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pic>
        <p:nvPicPr>
          <p:cNvPr id="7" name="Picture 6" descr="ice_master_full_300dpi_rgb.jpg">
            <a:extLst>
              <a:ext uri="{FF2B5EF4-FFF2-40B4-BE49-F238E27FC236}">
                <a16:creationId xmlns:a16="http://schemas.microsoft.com/office/drawing/2014/main" id="{94E1889D-57C2-8705-5BAE-825698A9B223}"/>
              </a:ext>
            </a:extLst>
          </p:cNvPr>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7977224" y="1795"/>
            <a:ext cx="842926" cy="866693"/>
          </a:xfrm>
          <a:prstGeom prst="rect">
            <a:avLst/>
          </a:prstGeom>
        </p:spPr>
      </p:pic>
      <p:sp>
        <p:nvSpPr>
          <p:cNvPr id="8" name="Footer Placeholder 7">
            <a:extLst>
              <a:ext uri="{FF2B5EF4-FFF2-40B4-BE49-F238E27FC236}">
                <a16:creationId xmlns:a16="http://schemas.microsoft.com/office/drawing/2014/main" id="{89644FB4-5EE6-FC69-1A76-BCC50D3BF462}"/>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700">
                <a:solidFill>
                  <a:schemeClr val="tx1">
                    <a:tint val="82000"/>
                  </a:schemeClr>
                </a:solidFill>
                <a:latin typeface="+mn-lt"/>
                <a:cs typeface="Arial" panose="020B0604020202020204" pitchFamily="34" charset="0"/>
              </a:defRPr>
            </a:lvl1pPr>
          </a:lstStyle>
          <a:p>
            <a:r>
              <a:rPr lang="en-US"/>
              <a:t>Institution of Civil Engineers</a:t>
            </a:r>
          </a:p>
        </p:txBody>
      </p:sp>
      <p:sp>
        <p:nvSpPr>
          <p:cNvPr id="9" name="Date Placeholder 8">
            <a:extLst>
              <a:ext uri="{FF2B5EF4-FFF2-40B4-BE49-F238E27FC236}">
                <a16:creationId xmlns:a16="http://schemas.microsoft.com/office/drawing/2014/main" id="{8C94EE97-52A0-CAD4-1D5E-C92ADB1BB4BF}"/>
              </a:ext>
            </a:extLst>
          </p:cNvPr>
          <p:cNvSpPr>
            <a:spLocks noGrp="1"/>
          </p:cNvSpPr>
          <p:nvPr>
            <p:ph type="dt" sz="half" idx="2"/>
          </p:nvPr>
        </p:nvSpPr>
        <p:spPr>
          <a:xfrm>
            <a:off x="323850" y="4767263"/>
            <a:ext cx="2057400" cy="274637"/>
          </a:xfrm>
          <a:prstGeom prst="rect">
            <a:avLst/>
          </a:prstGeom>
        </p:spPr>
        <p:txBody>
          <a:bodyPr vert="horz" lIns="91440" tIns="45720" rIns="91440" bIns="45720" rtlCol="0" anchor="ctr"/>
          <a:lstStyle>
            <a:lvl1pPr algn="l">
              <a:defRPr sz="700">
                <a:solidFill>
                  <a:schemeClr val="tx1">
                    <a:tint val="82000"/>
                  </a:schemeClr>
                </a:solidFill>
                <a:latin typeface="+mn-lt"/>
              </a:defRPr>
            </a:lvl1pPr>
          </a:lstStyle>
          <a:p>
            <a:fld id="{F7B7D338-2C0A-BE48-8944-2E3CECF86C68}" type="datetimeFigureOut">
              <a:rPr lang="en-US" smtClean="0"/>
              <a:pPr/>
              <a:t>3/31/2026</a:t>
            </a:fld>
            <a:endParaRPr lang="en-US"/>
          </a:p>
        </p:txBody>
      </p:sp>
      <p:sp>
        <p:nvSpPr>
          <p:cNvPr id="10" name="Slide Number Placeholder 9">
            <a:extLst>
              <a:ext uri="{FF2B5EF4-FFF2-40B4-BE49-F238E27FC236}">
                <a16:creationId xmlns:a16="http://schemas.microsoft.com/office/drawing/2014/main" id="{D11B04C2-D9FB-7AC0-2936-C83F4580C34F}"/>
              </a:ext>
            </a:extLst>
          </p:cNvPr>
          <p:cNvSpPr>
            <a:spLocks noGrp="1"/>
          </p:cNvSpPr>
          <p:nvPr>
            <p:ph type="sldNum" sz="quarter" idx="4"/>
          </p:nvPr>
        </p:nvSpPr>
        <p:spPr>
          <a:xfrm>
            <a:off x="5734050" y="4767263"/>
            <a:ext cx="2057400" cy="274637"/>
          </a:xfrm>
          <a:prstGeom prst="rect">
            <a:avLst/>
          </a:prstGeom>
        </p:spPr>
        <p:txBody>
          <a:bodyPr vert="horz" lIns="91440" tIns="45720" rIns="91440" bIns="45720" rtlCol="0" anchor="ctr"/>
          <a:lstStyle>
            <a:lvl1pPr algn="r">
              <a:defRPr sz="700">
                <a:solidFill>
                  <a:schemeClr val="tx1">
                    <a:tint val="82000"/>
                  </a:schemeClr>
                </a:solidFill>
                <a:latin typeface="+mn-lt"/>
                <a:cs typeface="Arial" panose="020B0604020202020204" pitchFamily="34" charset="0"/>
              </a:defRPr>
            </a:lvl1pPr>
          </a:lstStyle>
          <a:p>
            <a:fld id="{56A88ACE-63B6-F14E-A0F0-334D13011DA3}" type="slidenum">
              <a:rPr lang="en-US" smtClean="0"/>
              <a:pPr/>
              <a:t>‹#›</a:t>
            </a:fld>
            <a:endParaRPr lang="en-US"/>
          </a:p>
        </p:txBody>
      </p:sp>
      <p:pic>
        <p:nvPicPr>
          <p:cNvPr id="4" name="Picture 3" descr="A black and grey triangle pattern&#10;&#10;Description automatically generated">
            <a:extLst>
              <a:ext uri="{FF2B5EF4-FFF2-40B4-BE49-F238E27FC236}">
                <a16:creationId xmlns:a16="http://schemas.microsoft.com/office/drawing/2014/main" id="{F23201B7-6911-DD83-F04C-1D5A9D4F2CE1}"/>
              </a:ext>
            </a:extLst>
          </p:cNvPr>
          <p:cNvPicPr>
            <a:picLocks noChangeAspect="1"/>
          </p:cNvPicPr>
          <p:nvPr userDrawn="1"/>
        </p:nvPicPr>
        <p:blipFill>
          <a:blip r:embed="rId30">
            <a:alphaModFix amt="31000"/>
          </a:blip>
          <a:srcRect l="7533" t="2010" r="8507" b="4148"/>
          <a:stretch/>
        </p:blipFill>
        <p:spPr>
          <a:xfrm rot="10800000">
            <a:off x="5676041" y="2758670"/>
            <a:ext cx="3459758" cy="2384213"/>
          </a:xfrm>
          <a:prstGeom prst="rect">
            <a:avLst/>
          </a:prstGeom>
          <a:scene3d>
            <a:camera prst="orthographicFront">
              <a:rot lat="0" lon="10800000" rev="0"/>
            </a:camera>
            <a:lightRig rig="threePt" dir="t"/>
          </a:scene3d>
        </p:spPr>
      </p:pic>
      <p:pic>
        <p:nvPicPr>
          <p:cNvPr id="6" name="Picture 5" descr="ice_master_full_300dpi_rgb.jpg">
            <a:extLst>
              <a:ext uri="{FF2B5EF4-FFF2-40B4-BE49-F238E27FC236}">
                <a16:creationId xmlns:a16="http://schemas.microsoft.com/office/drawing/2014/main" id="{7A0100D3-EFB6-1E19-D7BE-9A111B758B47}"/>
              </a:ext>
            </a:extLst>
          </p:cNvPr>
          <p:cNvPicPr>
            <a:picLocks noChangeAspect="1"/>
          </p:cNvPicPr>
          <p:nvPr userDrawn="1"/>
        </p:nvPicPr>
        <p:blipFill>
          <a:blip r:embed="rId31">
            <a:extLst>
              <a:ext uri="{28A0092B-C50C-407E-A947-70E740481C1C}">
                <a14:useLocalDpi xmlns:a14="http://schemas.microsoft.com/office/drawing/2010/main" val="0"/>
              </a:ext>
            </a:extLst>
          </a:blip>
          <a:stretch>
            <a:fillRect/>
          </a:stretch>
        </p:blipFill>
        <p:spPr>
          <a:xfrm>
            <a:off x="7977224" y="1216"/>
            <a:ext cx="842926" cy="866693"/>
          </a:xfrm>
          <a:prstGeom prst="rect">
            <a:avLst/>
          </a:prstGeom>
        </p:spPr>
      </p:pic>
    </p:spTree>
    <p:extLst>
      <p:ext uri="{BB962C8B-B14F-4D97-AF65-F5344CB8AC3E}">
        <p14:creationId xmlns:p14="http://schemas.microsoft.com/office/powerpoint/2010/main" val="3468858711"/>
      </p:ext>
    </p:extLst>
  </p:cSld>
  <p:clrMap bg1="lt1" tx1="dk1" bg2="lt2" tx2="dk2" accent1="accent1" accent2="accent2" accent3="accent3" accent4="accent4" accent5="accent5" accent6="accent6" hlink="hlink" folHlink="folHlink"/>
  <p:sldLayoutIdLst>
    <p:sldLayoutId id="2147483694" r:id="rId1"/>
    <p:sldLayoutId id="2147483726" r:id="rId2"/>
    <p:sldLayoutId id="2147483696" r:id="rId3"/>
    <p:sldLayoutId id="2147483697" r:id="rId4"/>
    <p:sldLayoutId id="2147483699" r:id="rId5"/>
    <p:sldLayoutId id="2147483700" r:id="rId6"/>
    <p:sldLayoutId id="2147483701" r:id="rId7"/>
    <p:sldLayoutId id="2147483760" r:id="rId8"/>
    <p:sldLayoutId id="2147483702" r:id="rId9"/>
    <p:sldLayoutId id="2147483703" r:id="rId10"/>
    <p:sldLayoutId id="2147483704" r:id="rId11"/>
    <p:sldLayoutId id="2147483705" r:id="rId12"/>
    <p:sldLayoutId id="2147483706" r:id="rId13"/>
    <p:sldLayoutId id="2147483707" r:id="rId14"/>
    <p:sldLayoutId id="2147483708" r:id="rId15"/>
    <p:sldLayoutId id="2147483709" r:id="rId16"/>
    <p:sldLayoutId id="2147483711" r:id="rId17"/>
    <p:sldLayoutId id="2147483712" r:id="rId18"/>
    <p:sldLayoutId id="2147483713" r:id="rId19"/>
    <p:sldLayoutId id="2147483714" r:id="rId20"/>
    <p:sldLayoutId id="2147483715" r:id="rId21"/>
    <p:sldLayoutId id="2147483716" r:id="rId22"/>
    <p:sldLayoutId id="2147483717" r:id="rId23"/>
    <p:sldLayoutId id="2147483718" r:id="rId24"/>
    <p:sldLayoutId id="2147483719" r:id="rId25"/>
    <p:sldLayoutId id="2147483720" r:id="rId26"/>
    <p:sldLayoutId id="2147483721" r:id="rId27"/>
    <p:sldLayoutId id="2147483722" r:id="rId28"/>
  </p:sldLayoutIdLst>
  <p:txStyles>
    <p:titleStyle>
      <a:lvl1pPr algn="l" defTabSz="685800" rtl="0" eaLnBrk="1" latinLnBrk="0" hangingPunct="1">
        <a:lnSpc>
          <a:spcPct val="90000"/>
        </a:lnSpc>
        <a:spcBef>
          <a:spcPct val="0"/>
        </a:spcBef>
        <a:buNone/>
        <a:defRPr sz="2800" b="0" i="0" kern="1200">
          <a:solidFill>
            <a:schemeClr val="accent2"/>
          </a:solidFill>
          <a:latin typeface="+mj-lt"/>
          <a:ea typeface="Noto Sans Light" panose="020B0502040504020204" pitchFamily="34" charset="0"/>
          <a:cs typeface="Noto Sans Light" panose="020B0502040504020204" pitchFamily="34" charset="0"/>
        </a:defRPr>
      </a:lvl1pPr>
    </p:titleStyle>
    <p:bodyStyle>
      <a:lvl1pPr marL="171450" indent="-171450" algn="l" defTabSz="685800" rtl="0" eaLnBrk="1" latinLnBrk="0" hangingPunct="1">
        <a:lnSpc>
          <a:spcPct val="90000"/>
        </a:lnSpc>
        <a:spcBef>
          <a:spcPts val="750"/>
        </a:spcBef>
        <a:buClr>
          <a:srgbClr val="34657F"/>
        </a:buClr>
        <a:buFont typeface="Wingdings" pitchFamily="2" charset="2"/>
        <a:buChar char="§"/>
        <a:defRPr sz="21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rgbClr val="34657F"/>
        </a:buClr>
        <a:buFont typeface="Wingdings" pitchFamily="2" charset="2"/>
        <a:buChar char="§"/>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rgbClr val="34657F"/>
        </a:buClr>
        <a:buFont typeface="Wingdings" pitchFamily="2" charset="2"/>
        <a:buChar char="§"/>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5" name="Picture 4" descr="A black and grey triangle pattern&#10;&#10;Description automatically generated">
            <a:extLst>
              <a:ext uri="{FF2B5EF4-FFF2-40B4-BE49-F238E27FC236}">
                <a16:creationId xmlns:a16="http://schemas.microsoft.com/office/drawing/2014/main" id="{AC51254D-94D4-8E7E-BED4-7FFB33F4A567}"/>
              </a:ext>
            </a:extLst>
          </p:cNvPr>
          <p:cNvPicPr>
            <a:picLocks noChangeAspect="1"/>
          </p:cNvPicPr>
          <p:nvPr/>
        </p:nvPicPr>
        <p:blipFill>
          <a:blip r:embed="rId31">
            <a:alphaModFix amt="80000"/>
          </a:blip>
          <a:srcRect l="7533" t="2010" r="8507" b="4148"/>
          <a:stretch/>
        </p:blipFill>
        <p:spPr>
          <a:xfrm>
            <a:off x="5684241" y="0"/>
            <a:ext cx="3459758" cy="2384213"/>
          </a:xfrm>
          <a:prstGeom prst="rect">
            <a:avLst/>
          </a:prstGeom>
        </p:spPr>
      </p:pic>
      <p:sp>
        <p:nvSpPr>
          <p:cNvPr id="2" name="Title Placeholder 1"/>
          <p:cNvSpPr>
            <a:spLocks noGrp="1"/>
          </p:cNvSpPr>
          <p:nvPr>
            <p:ph type="title"/>
          </p:nvPr>
        </p:nvSpPr>
        <p:spPr>
          <a:xfrm>
            <a:off x="323850" y="273844"/>
            <a:ext cx="7886700" cy="994172"/>
          </a:xfrm>
          <a:prstGeom prst="rect">
            <a:avLst/>
          </a:prstGeom>
        </p:spPr>
        <p:txBody>
          <a:bodyPr vert="horz" lIns="91440" tIns="45720" rIns="91440" bIns="45720" rtlCol="0" anchor="t">
            <a:normAutofit/>
          </a:bodyPr>
          <a:lstStyle/>
          <a:p>
            <a:r>
              <a:rPr lang="en-GB"/>
              <a:t>Click to edit Master title style</a:t>
            </a:r>
            <a:endParaRPr lang="en-US"/>
          </a:p>
        </p:txBody>
      </p:sp>
      <p:sp>
        <p:nvSpPr>
          <p:cNvPr id="3" name="Text Placeholder 2"/>
          <p:cNvSpPr>
            <a:spLocks noGrp="1"/>
          </p:cNvSpPr>
          <p:nvPr>
            <p:ph type="body" idx="1"/>
          </p:nvPr>
        </p:nvSpPr>
        <p:spPr>
          <a:xfrm>
            <a:off x="323850" y="1369218"/>
            <a:ext cx="7886700" cy="3263504"/>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Footer Placeholder 7">
            <a:extLst>
              <a:ext uri="{FF2B5EF4-FFF2-40B4-BE49-F238E27FC236}">
                <a16:creationId xmlns:a16="http://schemas.microsoft.com/office/drawing/2014/main" id="{89644FB4-5EE6-FC69-1A76-BCC50D3BF462}"/>
              </a:ext>
            </a:extLst>
          </p:cNvPr>
          <p:cNvSpPr>
            <a:spLocks noGrp="1"/>
          </p:cNvSpPr>
          <p:nvPr>
            <p:ph type="ftr" sz="quarter" idx="3"/>
          </p:nvPr>
        </p:nvSpPr>
        <p:spPr>
          <a:xfrm>
            <a:off x="3028950" y="4767263"/>
            <a:ext cx="3086100" cy="274637"/>
          </a:xfrm>
          <a:prstGeom prst="rect">
            <a:avLst/>
          </a:prstGeom>
        </p:spPr>
        <p:txBody>
          <a:bodyPr vert="horz" lIns="91440" tIns="45720" rIns="91440" bIns="45720" rtlCol="0" anchor="ctr"/>
          <a:lstStyle>
            <a:lvl1pPr algn="ctr">
              <a:defRPr sz="700">
                <a:solidFill>
                  <a:schemeClr val="tx1">
                    <a:tint val="82000"/>
                  </a:schemeClr>
                </a:solidFill>
                <a:latin typeface="+mn-lt"/>
                <a:cs typeface="Arial" panose="020B0604020202020204" pitchFamily="34" charset="0"/>
              </a:defRPr>
            </a:lvl1pPr>
          </a:lstStyle>
          <a:p>
            <a:r>
              <a:rPr lang="en-US"/>
              <a:t>Institution of Civil Engineers</a:t>
            </a:r>
          </a:p>
        </p:txBody>
      </p:sp>
      <p:sp>
        <p:nvSpPr>
          <p:cNvPr id="9" name="Date Placeholder 8">
            <a:extLst>
              <a:ext uri="{FF2B5EF4-FFF2-40B4-BE49-F238E27FC236}">
                <a16:creationId xmlns:a16="http://schemas.microsoft.com/office/drawing/2014/main" id="{8C94EE97-52A0-CAD4-1D5E-C92ADB1BB4BF}"/>
              </a:ext>
            </a:extLst>
          </p:cNvPr>
          <p:cNvSpPr>
            <a:spLocks noGrp="1"/>
          </p:cNvSpPr>
          <p:nvPr>
            <p:ph type="dt" sz="half" idx="2"/>
          </p:nvPr>
        </p:nvSpPr>
        <p:spPr>
          <a:xfrm>
            <a:off x="323850" y="4767263"/>
            <a:ext cx="2057400" cy="274637"/>
          </a:xfrm>
          <a:prstGeom prst="rect">
            <a:avLst/>
          </a:prstGeom>
        </p:spPr>
        <p:txBody>
          <a:bodyPr vert="horz" lIns="91440" tIns="45720" rIns="91440" bIns="45720" rtlCol="0" anchor="ctr"/>
          <a:lstStyle>
            <a:lvl1pPr algn="l">
              <a:defRPr sz="700">
                <a:solidFill>
                  <a:schemeClr val="tx1">
                    <a:tint val="82000"/>
                  </a:schemeClr>
                </a:solidFill>
                <a:latin typeface="+mn-lt"/>
              </a:defRPr>
            </a:lvl1pPr>
          </a:lstStyle>
          <a:p>
            <a:fld id="{F7B7D338-2C0A-BE48-8944-2E3CECF86C68}" type="datetimeFigureOut">
              <a:rPr lang="en-US" smtClean="0"/>
              <a:pPr/>
              <a:t>3/31/2026</a:t>
            </a:fld>
            <a:endParaRPr lang="en-US"/>
          </a:p>
        </p:txBody>
      </p:sp>
      <p:sp>
        <p:nvSpPr>
          <p:cNvPr id="10" name="Slide Number Placeholder 9">
            <a:extLst>
              <a:ext uri="{FF2B5EF4-FFF2-40B4-BE49-F238E27FC236}">
                <a16:creationId xmlns:a16="http://schemas.microsoft.com/office/drawing/2014/main" id="{D11B04C2-D9FB-7AC0-2936-C83F4580C34F}"/>
              </a:ext>
            </a:extLst>
          </p:cNvPr>
          <p:cNvSpPr>
            <a:spLocks noGrp="1"/>
          </p:cNvSpPr>
          <p:nvPr>
            <p:ph type="sldNum" sz="quarter" idx="4"/>
          </p:nvPr>
        </p:nvSpPr>
        <p:spPr>
          <a:xfrm>
            <a:off x="5734050" y="4767263"/>
            <a:ext cx="2057400" cy="274637"/>
          </a:xfrm>
          <a:prstGeom prst="rect">
            <a:avLst/>
          </a:prstGeom>
        </p:spPr>
        <p:txBody>
          <a:bodyPr vert="horz" lIns="91440" tIns="45720" rIns="91440" bIns="45720" rtlCol="0" anchor="ctr"/>
          <a:lstStyle>
            <a:lvl1pPr algn="r">
              <a:defRPr sz="700">
                <a:solidFill>
                  <a:schemeClr val="tx1">
                    <a:tint val="82000"/>
                  </a:schemeClr>
                </a:solidFill>
                <a:latin typeface="+mn-lt"/>
                <a:cs typeface="Arial" panose="020B0604020202020204" pitchFamily="34" charset="0"/>
              </a:defRPr>
            </a:lvl1pPr>
          </a:lstStyle>
          <a:p>
            <a:fld id="{56A88ACE-63B6-F14E-A0F0-334D13011DA3}" type="slidenum">
              <a:rPr lang="en-US" smtClean="0"/>
              <a:pPr/>
              <a:t>‹#›</a:t>
            </a:fld>
            <a:endParaRPr lang="en-US"/>
          </a:p>
        </p:txBody>
      </p:sp>
      <p:pic>
        <p:nvPicPr>
          <p:cNvPr id="4" name="Picture 3" descr="A black and grey triangle pattern&#10;&#10;Description automatically generated">
            <a:extLst>
              <a:ext uri="{FF2B5EF4-FFF2-40B4-BE49-F238E27FC236}">
                <a16:creationId xmlns:a16="http://schemas.microsoft.com/office/drawing/2014/main" id="{F23201B7-6911-DD83-F04C-1D5A9D4F2CE1}"/>
              </a:ext>
            </a:extLst>
          </p:cNvPr>
          <p:cNvPicPr>
            <a:picLocks noChangeAspect="1"/>
          </p:cNvPicPr>
          <p:nvPr userDrawn="1"/>
        </p:nvPicPr>
        <p:blipFill>
          <a:blip r:embed="rId31">
            <a:alphaModFix amt="31000"/>
          </a:blip>
          <a:srcRect l="7533" t="2010" r="8507" b="4148"/>
          <a:stretch/>
        </p:blipFill>
        <p:spPr>
          <a:xfrm>
            <a:off x="5684241" y="0"/>
            <a:ext cx="3459758" cy="2384213"/>
          </a:xfrm>
          <a:prstGeom prst="rect">
            <a:avLst/>
          </a:prstGeom>
        </p:spPr>
      </p:pic>
      <p:pic>
        <p:nvPicPr>
          <p:cNvPr id="6" name="Picture 5">
            <a:extLst>
              <a:ext uri="{FF2B5EF4-FFF2-40B4-BE49-F238E27FC236}">
                <a16:creationId xmlns:a16="http://schemas.microsoft.com/office/drawing/2014/main" id="{709CE547-2EA9-3887-205C-CDA41D760FC5}"/>
              </a:ext>
            </a:extLst>
          </p:cNvPr>
          <p:cNvPicPr>
            <a:picLocks noChangeAspect="1"/>
          </p:cNvPicPr>
          <p:nvPr userDrawn="1"/>
        </p:nvPicPr>
        <p:blipFill>
          <a:blip r:embed="rId32"/>
          <a:srcRect/>
          <a:stretch/>
        </p:blipFill>
        <p:spPr>
          <a:xfrm>
            <a:off x="7989701" y="3998774"/>
            <a:ext cx="860161" cy="1144726"/>
          </a:xfrm>
          <a:prstGeom prst="rect">
            <a:avLst/>
          </a:prstGeom>
        </p:spPr>
      </p:pic>
    </p:spTree>
    <p:extLst>
      <p:ext uri="{BB962C8B-B14F-4D97-AF65-F5344CB8AC3E}">
        <p14:creationId xmlns:p14="http://schemas.microsoft.com/office/powerpoint/2010/main" val="1403174348"/>
      </p:ext>
    </p:extLst>
  </p:cSld>
  <p:clrMap bg1="lt1" tx1="dk1" bg2="lt2" tx2="dk2" accent1="accent1" accent2="accent2" accent3="accent3" accent4="accent4" accent5="accent5" accent6="accent6" hlink="hlink" folHlink="folHlink"/>
  <p:sldLayoutIdLst>
    <p:sldLayoutId id="2147483764" r:id="rId1"/>
    <p:sldLayoutId id="2147483796" r:id="rId2"/>
    <p:sldLayoutId id="2147483767" r:id="rId3"/>
    <p:sldLayoutId id="2147483768" r:id="rId4"/>
    <p:sldLayoutId id="2147483769" r:id="rId5"/>
    <p:sldLayoutId id="2147483770" r:id="rId6"/>
    <p:sldLayoutId id="2147483771" r:id="rId7"/>
    <p:sldLayoutId id="2147483772" r:id="rId8"/>
    <p:sldLayoutId id="2147483774" r:id="rId9"/>
    <p:sldLayoutId id="2147483776" r:id="rId10"/>
    <p:sldLayoutId id="2147483777" r:id="rId11"/>
    <p:sldLayoutId id="2147483778" r:id="rId12"/>
    <p:sldLayoutId id="2147483779" r:id="rId13"/>
    <p:sldLayoutId id="2147483780" r:id="rId14"/>
    <p:sldLayoutId id="2147483781" r:id="rId15"/>
    <p:sldLayoutId id="2147483782" r:id="rId16"/>
    <p:sldLayoutId id="2147483783" r:id="rId17"/>
    <p:sldLayoutId id="2147483784" r:id="rId18"/>
    <p:sldLayoutId id="2147483785" r:id="rId19"/>
    <p:sldLayoutId id="2147483786" r:id="rId20"/>
    <p:sldLayoutId id="2147483787" r:id="rId21"/>
    <p:sldLayoutId id="2147483788" r:id="rId22"/>
    <p:sldLayoutId id="2147483789" r:id="rId23"/>
    <p:sldLayoutId id="2147483790" r:id="rId24"/>
    <p:sldLayoutId id="2147483791" r:id="rId25"/>
    <p:sldLayoutId id="2147483792" r:id="rId26"/>
    <p:sldLayoutId id="2147483793" r:id="rId27"/>
    <p:sldLayoutId id="2147483794" r:id="rId28"/>
    <p:sldLayoutId id="2147483795" r:id="rId29"/>
  </p:sldLayoutIdLst>
  <p:txStyles>
    <p:titleStyle>
      <a:lvl1pPr algn="l" defTabSz="685800" rtl="0" eaLnBrk="1" latinLnBrk="0" hangingPunct="1">
        <a:lnSpc>
          <a:spcPct val="90000"/>
        </a:lnSpc>
        <a:spcBef>
          <a:spcPct val="0"/>
        </a:spcBef>
        <a:buNone/>
        <a:defRPr sz="2800" b="0" i="0" kern="1200">
          <a:solidFill>
            <a:schemeClr val="accent2"/>
          </a:solidFill>
          <a:latin typeface="+mj-lt"/>
          <a:ea typeface="Noto Sans Light" panose="020B0502040504020204" pitchFamily="34" charset="0"/>
          <a:cs typeface="Noto Sans Light" panose="020B0502040504020204" pitchFamily="34" charset="0"/>
        </a:defRPr>
      </a:lvl1pPr>
    </p:titleStyle>
    <p:bodyStyle>
      <a:lvl1pPr marL="171450" indent="-171450" algn="l" defTabSz="685800" rtl="0" eaLnBrk="1" latinLnBrk="0" hangingPunct="1">
        <a:lnSpc>
          <a:spcPct val="90000"/>
        </a:lnSpc>
        <a:spcBef>
          <a:spcPts val="750"/>
        </a:spcBef>
        <a:buClr>
          <a:srgbClr val="34657F"/>
        </a:buClr>
        <a:buFont typeface="Wingdings" pitchFamily="2" charset="2"/>
        <a:buChar char="§"/>
        <a:defRPr sz="21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1pPr>
      <a:lvl2pPr marL="514350" indent="-171450" algn="l" defTabSz="685800" rtl="0" eaLnBrk="1" latinLnBrk="0" hangingPunct="1">
        <a:lnSpc>
          <a:spcPct val="90000"/>
        </a:lnSpc>
        <a:spcBef>
          <a:spcPts val="375"/>
        </a:spcBef>
        <a:buClr>
          <a:srgbClr val="34657F"/>
        </a:buClr>
        <a:buFont typeface="Wingdings" pitchFamily="2" charset="2"/>
        <a:buChar char="§"/>
        <a:defRPr sz="18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857250" indent="-171450" algn="l" defTabSz="685800" rtl="0" eaLnBrk="1" latinLnBrk="0" hangingPunct="1">
        <a:lnSpc>
          <a:spcPct val="90000"/>
        </a:lnSpc>
        <a:spcBef>
          <a:spcPts val="375"/>
        </a:spcBef>
        <a:buClr>
          <a:srgbClr val="34657F"/>
        </a:buClr>
        <a:buFont typeface="Wingdings" pitchFamily="2" charset="2"/>
        <a:buChar char="§"/>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2001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543050" indent="-171450" algn="l" defTabSz="685800" rtl="0" eaLnBrk="1" latinLnBrk="0" hangingPunct="1">
        <a:lnSpc>
          <a:spcPct val="90000"/>
        </a:lnSpc>
        <a:spcBef>
          <a:spcPts val="375"/>
        </a:spcBef>
        <a:buClr>
          <a:srgbClr val="34657F"/>
        </a:buClr>
        <a:buFont typeface="Wingdings" pitchFamily="2" charset="2"/>
        <a:buChar char="§"/>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0.xml"/></Relationships>
</file>

<file path=ppt/slides/_rels/slide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png"/></Relationships>
</file>

<file path=ppt/slides/_rels/slide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20.xml"/><Relationship Id="rId5" Type="http://schemas.openxmlformats.org/officeDocument/2006/relationships/image" Target="../media/image20.jpeg"/><Relationship Id="rId4" Type="http://schemas.openxmlformats.org/officeDocument/2006/relationships/image" Target="../media/image19.jpeg"/></Relationships>
</file>

<file path=ppt/slides/_rels/slide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4.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5.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0.xml"/><Relationship Id="rId1" Type="http://schemas.openxmlformats.org/officeDocument/2006/relationships/video" Target="https://www.youtube.com/embed/a_vkBuu00X4?feature=oembed" TargetMode="External"/><Relationship Id="rId4" Type="http://schemas.openxmlformats.org/officeDocument/2006/relationships/image" Target="../media/image23.jpeg"/></Relationships>
</file>

<file path=ppt/slides/_rels/slide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7.xml"/><Relationship Id="rId1" Type="http://schemas.openxmlformats.org/officeDocument/2006/relationships/slideLayout" Target="../slideLayouts/slideLayout20.xml"/><Relationship Id="rId5" Type="http://schemas.openxmlformats.org/officeDocument/2006/relationships/image" Target="../media/image26.jpeg"/><Relationship Id="rId4" Type="http://schemas.openxmlformats.org/officeDocument/2006/relationships/image" Target="../media/image25.jpeg"/></Relationships>
</file>

<file path=ppt/slides/_rels/slide8.xml.rels><?xml version="1.0" encoding="UTF-8" standalone="yes"?>
<Relationships xmlns="http://schemas.openxmlformats.org/package/2006/relationships"><Relationship Id="rId3" Type="http://schemas.openxmlformats.org/officeDocument/2006/relationships/image" Target="../media/image27.jpeg"/><Relationship Id="rId7" Type="http://schemas.openxmlformats.org/officeDocument/2006/relationships/image" Target="../media/image31.jpeg"/><Relationship Id="rId2" Type="http://schemas.openxmlformats.org/officeDocument/2006/relationships/notesSlide" Target="../notesSlides/notesSlide8.xml"/><Relationship Id="rId1" Type="http://schemas.openxmlformats.org/officeDocument/2006/relationships/slideLayout" Target="../slideLayouts/slideLayout20.xml"/><Relationship Id="rId6" Type="http://schemas.openxmlformats.org/officeDocument/2006/relationships/image" Target="../media/image30.jpeg"/><Relationship Id="rId5" Type="http://schemas.openxmlformats.org/officeDocument/2006/relationships/image" Target="../media/image29.jpeg"/><Relationship Id="rId4" Type="http://schemas.openxmlformats.org/officeDocument/2006/relationships/image" Target="../media/image28.jpeg"/></Relationships>
</file>

<file path=ppt/slides/_rels/slide9.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image" Target="../media/image32.jpeg"/><Relationship Id="rId7" Type="http://schemas.openxmlformats.org/officeDocument/2006/relationships/image" Target="../media/image34.png"/><Relationship Id="rId2" Type="http://schemas.openxmlformats.org/officeDocument/2006/relationships/notesSlide" Target="../notesSlides/notesSlide9.xml"/><Relationship Id="rId1" Type="http://schemas.openxmlformats.org/officeDocument/2006/relationships/slideLayout" Target="../slideLayouts/slideLayout20.xml"/><Relationship Id="rId6" Type="http://schemas.openxmlformats.org/officeDocument/2006/relationships/hyperlink" Target="http://ice.org.uk/nearyou" TargetMode="External"/><Relationship Id="rId5" Type="http://schemas.openxmlformats.org/officeDocument/2006/relationships/hyperlink" Target="https://ice.org.uk/careersguide" TargetMode="External"/><Relationship Id="rId4" Type="http://schemas.openxmlformats.org/officeDocument/2006/relationships/image" Target="../media/image33.png"/></Relationships>
</file>

<file path=ppt/slides/_rels/slide10.xml.rels><?xml version="1.0" encoding="UTF-8" standalone="yes"?>
<Relationships xmlns="http://schemas.openxmlformats.org/package/2006/relationships"><Relationship Id="rId8" Type="http://schemas.openxmlformats.org/officeDocument/2006/relationships/image" Target="../media/image34.png"/><Relationship Id="rId3" Type="http://schemas.openxmlformats.org/officeDocument/2006/relationships/image" Target="../media/image36.jpeg"/><Relationship Id="rId7" Type="http://schemas.openxmlformats.org/officeDocument/2006/relationships/hyperlink" Target="http://ice.org.uk/nearyou" TargetMode="External"/><Relationship Id="rId2" Type="http://schemas.openxmlformats.org/officeDocument/2006/relationships/notesSlide" Target="../notesSlides/notesSlide10.xml"/><Relationship Id="rId1" Type="http://schemas.openxmlformats.org/officeDocument/2006/relationships/slideLayout" Target="../slideLayouts/slideLayout20.xml"/><Relationship Id="rId6" Type="http://schemas.openxmlformats.org/officeDocument/2006/relationships/hyperlink" Target="https://www.ice.org.uk/nearyou" TargetMode="External"/><Relationship Id="rId11" Type="http://schemas.openxmlformats.org/officeDocument/2006/relationships/image" Target="../media/image40.png"/><Relationship Id="rId5" Type="http://schemas.openxmlformats.org/officeDocument/2006/relationships/image" Target="../media/image38.jpeg"/><Relationship Id="rId10" Type="http://schemas.openxmlformats.org/officeDocument/2006/relationships/hyperlink" Target="https://www.instagram.com/ice_universities/" TargetMode="External"/><Relationship Id="rId4" Type="http://schemas.openxmlformats.org/officeDocument/2006/relationships/image" Target="../media/image37.jpeg"/><Relationship Id="rId9" Type="http://schemas.openxmlformats.org/officeDocument/2006/relationships/image" Target="../media/image39.png"/></Relationships>
</file>

<file path=ppt/slides/_rels/slide11.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11.xml"/><Relationship Id="rId1" Type="http://schemas.openxmlformats.org/officeDocument/2006/relationships/slideLayout" Target="../slideLayouts/slideLayout20.xml"/></Relationships>
</file>

<file path=ppt/slides/_rels/slide12.xml.rels><?xml version="1.0" encoding="UTF-8" standalone="yes"?>
<Relationships xmlns="http://schemas.openxmlformats.org/package/2006/relationships"><Relationship Id="rId3" Type="http://schemas.openxmlformats.org/officeDocument/2006/relationships/image" Target="../media/image42.emf"/><Relationship Id="rId2" Type="http://schemas.openxmlformats.org/officeDocument/2006/relationships/notesSlide" Target="../notesSlides/notesSlide12.xml"/><Relationship Id="rId1" Type="http://schemas.openxmlformats.org/officeDocument/2006/relationships/slideLayout" Target="../slideLayouts/slideLayout20.xml"/><Relationship Id="rId6" Type="http://schemas.openxmlformats.org/officeDocument/2006/relationships/image" Target="../media/image45.png"/><Relationship Id="rId5" Type="http://schemas.openxmlformats.org/officeDocument/2006/relationships/image" Target="../media/image44.jpeg"/><Relationship Id="rId4" Type="http://schemas.openxmlformats.org/officeDocument/2006/relationships/image" Target="../media/image43.emf"/></Relationships>
</file>

<file path=ppt/slides/_rels/slide1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13.xml"/><Relationship Id="rId1" Type="http://schemas.openxmlformats.org/officeDocument/2006/relationships/slideLayout" Target="../slideLayouts/slideLayout20.xml"/><Relationship Id="rId4" Type="http://schemas.openxmlformats.org/officeDocument/2006/relationships/image" Target="../media/image1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68798BBC-B9AB-ED8C-7F60-1BE1A647C70C}"/>
              </a:ext>
            </a:extLst>
          </p:cNvPr>
          <p:cNvSpPr>
            <a:spLocks noGrp="1"/>
          </p:cNvSpPr>
          <p:nvPr>
            <p:ph type="title"/>
          </p:nvPr>
        </p:nvSpPr>
        <p:spPr/>
        <p:txBody>
          <a:bodyPr>
            <a:normAutofit/>
          </a:bodyPr>
          <a:lstStyle/>
          <a:p>
            <a:r>
              <a:rPr lang="en-GB" sz="3200" b="1">
                <a:latin typeface="Noto Sans"/>
                <a:ea typeface="Noto Sans"/>
                <a:cs typeface="Noto Sans"/>
              </a:rPr>
              <a:t>1st year student presentation information for presenter</a:t>
            </a:r>
            <a:endParaRPr lang="en-GB" sz="3200" b="1">
              <a:solidFill>
                <a:srgbClr val="34657F"/>
              </a:solidFill>
              <a:latin typeface="Noto Sans"/>
              <a:ea typeface="Noto Sans"/>
              <a:cs typeface="Noto Sans"/>
            </a:endParaRPr>
          </a:p>
          <a:p>
            <a:endParaRPr lang="en-US"/>
          </a:p>
        </p:txBody>
      </p:sp>
      <p:sp>
        <p:nvSpPr>
          <p:cNvPr id="6" name="Title 1">
            <a:extLst>
              <a:ext uri="{FF2B5EF4-FFF2-40B4-BE49-F238E27FC236}">
                <a16:creationId xmlns:a16="http://schemas.microsoft.com/office/drawing/2014/main" id="{2B43B4A9-84FB-F5ED-A7AC-8E81C0B0B351}"/>
              </a:ext>
            </a:extLst>
          </p:cNvPr>
          <p:cNvSpPr>
            <a:spLocks noGrp="1"/>
          </p:cNvSpPr>
          <p:nvPr/>
        </p:nvSpPr>
        <p:spPr>
          <a:xfrm>
            <a:off x="323850" y="273844"/>
            <a:ext cx="7886700" cy="535531"/>
          </a:xfrm>
          <a:prstGeom prst="rect">
            <a:avLst/>
          </a:prstGeom>
        </p:spPr>
        <p:txBody>
          <a:bodyPr vert="horz" lIns="91440" tIns="45720" rIns="91440" bIns="45720" rtlCol="0" anchor="t">
            <a:spAutoFit/>
          </a:bodyPr>
          <a:lstStyle>
            <a:lvl1pPr algn="l" defTabSz="685800" rtl="0" eaLnBrk="1" latinLnBrk="0" hangingPunct="1">
              <a:lnSpc>
                <a:spcPct val="90000"/>
              </a:lnSpc>
              <a:spcBef>
                <a:spcPct val="0"/>
              </a:spcBef>
              <a:buNone/>
              <a:defRPr lang="en-US" sz="3200" b="1" i="0" kern="1200">
                <a:solidFill>
                  <a:schemeClr val="accent2"/>
                </a:solidFill>
                <a:latin typeface="Noto Sans" panose="020B0502040504020204" pitchFamily="34" charset="0"/>
                <a:ea typeface="Noto Sans" panose="020B0502040504020204" pitchFamily="34" charset="0"/>
                <a:cs typeface="Noto Sans" panose="020B0502040504020204" pitchFamily="34" charset="0"/>
              </a:defRPr>
            </a:lvl1pPr>
          </a:lstStyle>
          <a:p>
            <a:endParaRPr lang="en-GB" noProof="0">
              <a:ea typeface="Noto Sans Light"/>
              <a:cs typeface="Noto Sans Light"/>
            </a:endParaRPr>
          </a:p>
        </p:txBody>
      </p:sp>
      <p:sp>
        <p:nvSpPr>
          <p:cNvPr id="8" name="Content Placeholder 7">
            <a:extLst>
              <a:ext uri="{FF2B5EF4-FFF2-40B4-BE49-F238E27FC236}">
                <a16:creationId xmlns:a16="http://schemas.microsoft.com/office/drawing/2014/main" id="{15DE5B9C-C288-AF6C-972C-FA3102A8B89C}"/>
              </a:ext>
            </a:extLst>
          </p:cNvPr>
          <p:cNvSpPr>
            <a:spLocks noGrp="1"/>
          </p:cNvSpPr>
          <p:nvPr>
            <p:ph idx="1"/>
          </p:nvPr>
        </p:nvSpPr>
        <p:spPr>
          <a:xfrm>
            <a:off x="397809" y="1369218"/>
            <a:ext cx="4027394" cy="3229886"/>
          </a:xfrm>
        </p:spPr>
        <p:txBody>
          <a:bodyPr vert="horz" lIns="91440" tIns="45720" rIns="91440" bIns="45720" rtlCol="0" anchor="t">
            <a:normAutofit/>
          </a:bodyPr>
          <a:lstStyle/>
          <a:p>
            <a:r>
              <a:rPr lang="en-GB" sz="1400">
                <a:solidFill>
                  <a:schemeClr val="tx1">
                    <a:lumMod val="76000"/>
                    <a:lumOff val="24000"/>
                  </a:schemeClr>
                </a:solidFill>
                <a:latin typeface="Noto Sans"/>
                <a:ea typeface="Noto Sans"/>
                <a:cs typeface="Arial"/>
              </a:rPr>
              <a:t>Audience and version:</a:t>
            </a:r>
            <a:endParaRPr lang="en-US" sz="1400">
              <a:solidFill>
                <a:schemeClr val="tx1">
                  <a:lumMod val="76000"/>
                  <a:lumOff val="24000"/>
                </a:schemeClr>
              </a:solidFill>
              <a:latin typeface="Noto Sans"/>
              <a:ea typeface="Noto Sans"/>
              <a:cs typeface="Arial"/>
            </a:endParaRPr>
          </a:p>
          <a:p>
            <a:pPr marL="285750" indent="-285750" defTabSz="457200">
              <a:buFont typeface="Arial"/>
              <a:buChar char="•"/>
            </a:pPr>
            <a:r>
              <a:rPr lang="en-GB" sz="1400" b="0">
                <a:solidFill>
                  <a:schemeClr val="tx1">
                    <a:lumMod val="76000"/>
                    <a:lumOff val="24000"/>
                  </a:schemeClr>
                </a:solidFill>
                <a:latin typeface="Noto Sans"/>
                <a:ea typeface="Noto Sans"/>
                <a:cs typeface="Arial"/>
              </a:rPr>
              <a:t>1st year civil engineering / engineering university students</a:t>
            </a:r>
            <a:endParaRPr lang="en-US" sz="1400" b="0">
              <a:solidFill>
                <a:schemeClr val="tx1">
                  <a:lumMod val="76000"/>
                  <a:lumOff val="24000"/>
                </a:schemeClr>
              </a:solidFill>
              <a:latin typeface="Noto Sans"/>
              <a:ea typeface="Noto Sans"/>
              <a:cs typeface="Arial"/>
            </a:endParaRPr>
          </a:p>
          <a:p>
            <a:pPr marL="285750" indent="-285750" defTabSz="457200">
              <a:buFont typeface="Arial"/>
              <a:buChar char="•"/>
            </a:pPr>
            <a:r>
              <a:rPr lang="en-GB" sz="1400" b="0">
                <a:solidFill>
                  <a:schemeClr val="tx1">
                    <a:lumMod val="76000"/>
                    <a:lumOff val="24000"/>
                  </a:schemeClr>
                </a:solidFill>
                <a:latin typeface="Noto Sans"/>
                <a:ea typeface="Noto Sans"/>
                <a:cs typeface="Arial"/>
              </a:rPr>
              <a:t>Designed primarily for UK audience</a:t>
            </a:r>
            <a:br>
              <a:rPr lang="en-GB" sz="1400">
                <a:solidFill>
                  <a:schemeClr val="tx1">
                    <a:lumMod val="76000"/>
                    <a:lumOff val="24000"/>
                  </a:schemeClr>
                </a:solidFill>
                <a:latin typeface="Noto Sans"/>
                <a:ea typeface="Noto Sans"/>
                <a:cs typeface="Arial"/>
              </a:rPr>
            </a:br>
            <a:endParaRPr lang="en-GB" sz="1400">
              <a:solidFill>
                <a:schemeClr val="tx1">
                  <a:lumMod val="76000"/>
                  <a:lumOff val="24000"/>
                </a:schemeClr>
              </a:solidFill>
              <a:latin typeface="Noto Sans"/>
              <a:ea typeface="Noto Sans"/>
              <a:cs typeface="Arial"/>
            </a:endParaRPr>
          </a:p>
        </p:txBody>
      </p:sp>
      <p:sp>
        <p:nvSpPr>
          <p:cNvPr id="9" name="TextBox 9">
            <a:extLst>
              <a:ext uri="{FF2B5EF4-FFF2-40B4-BE49-F238E27FC236}">
                <a16:creationId xmlns:a16="http://schemas.microsoft.com/office/drawing/2014/main" id="{B5A980CB-B0DB-0EA8-A3FA-EE3EA39E1F60}"/>
              </a:ext>
            </a:extLst>
          </p:cNvPr>
          <p:cNvSpPr txBox="1"/>
          <p:nvPr/>
        </p:nvSpPr>
        <p:spPr>
          <a:xfrm>
            <a:off x="4572706" y="1372274"/>
            <a:ext cx="4161704" cy="3331168"/>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90000"/>
              </a:lnSpc>
              <a:spcBef>
                <a:spcPts val="750"/>
              </a:spcBef>
            </a:pPr>
            <a:r>
              <a:rPr lang="en-GB" sz="1400" b="1">
                <a:solidFill>
                  <a:schemeClr val="tx1">
                    <a:lumMod val="76000"/>
                    <a:lumOff val="24000"/>
                  </a:schemeClr>
                </a:solidFill>
                <a:latin typeface="Noto Sans"/>
                <a:ea typeface="Noto Sans"/>
                <a:cs typeface="Arial"/>
              </a:rPr>
              <a:t>Mini brief:</a:t>
            </a:r>
            <a:endParaRPr lang="en-US" sz="1400" b="1">
              <a:solidFill>
                <a:schemeClr val="tx1">
                  <a:lumMod val="76000"/>
                  <a:lumOff val="24000"/>
                </a:schemeClr>
              </a:solidFill>
              <a:latin typeface="Noto Sans"/>
              <a:ea typeface="Noto Sans"/>
              <a:cs typeface="Arial"/>
            </a:endParaRPr>
          </a:p>
          <a:p>
            <a:pPr>
              <a:lnSpc>
                <a:spcPct val="90000"/>
              </a:lnSpc>
              <a:spcBef>
                <a:spcPts val="750"/>
              </a:spcBef>
            </a:pPr>
            <a:r>
              <a:rPr lang="en-GB" sz="1400" b="1">
                <a:solidFill>
                  <a:schemeClr val="tx1">
                    <a:lumMod val="76000"/>
                    <a:lumOff val="24000"/>
                  </a:schemeClr>
                </a:solidFill>
                <a:latin typeface="Noto Sans"/>
                <a:ea typeface="Noto Sans"/>
                <a:cs typeface="Arial"/>
              </a:rPr>
              <a:t>Primary objective</a:t>
            </a:r>
            <a:endParaRPr lang="en-US" sz="1400" b="1">
              <a:solidFill>
                <a:schemeClr val="tx1">
                  <a:lumMod val="76000"/>
                  <a:lumOff val="24000"/>
                </a:schemeClr>
              </a:solidFill>
              <a:latin typeface="Noto Sans"/>
              <a:ea typeface="Noto Sans"/>
              <a:cs typeface="Arial"/>
            </a:endParaRPr>
          </a:p>
          <a:p>
            <a:pPr>
              <a:lnSpc>
                <a:spcPct val="90000"/>
              </a:lnSpc>
              <a:spcBef>
                <a:spcPts val="750"/>
              </a:spcBef>
            </a:pPr>
            <a:r>
              <a:rPr lang="en-GB" sz="1400">
                <a:solidFill>
                  <a:schemeClr val="tx1">
                    <a:lumMod val="76000"/>
                    <a:lumOff val="24000"/>
                  </a:schemeClr>
                </a:solidFill>
                <a:latin typeface="Noto Sans"/>
                <a:ea typeface="Noto Sans"/>
                <a:cs typeface="Arial"/>
              </a:rPr>
              <a:t>Encourage new students to </a:t>
            </a:r>
            <a:r>
              <a:rPr lang="en-GB" sz="1400" b="1">
                <a:solidFill>
                  <a:schemeClr val="tx1">
                    <a:lumMod val="76000"/>
                    <a:lumOff val="24000"/>
                  </a:schemeClr>
                </a:solidFill>
                <a:latin typeface="Noto Sans"/>
                <a:ea typeface="Noto Sans"/>
                <a:cs typeface="Arial"/>
              </a:rPr>
              <a:t>join ICE</a:t>
            </a:r>
            <a:r>
              <a:rPr lang="en-GB" sz="1400">
                <a:solidFill>
                  <a:schemeClr val="tx1">
                    <a:lumMod val="76000"/>
                    <a:lumOff val="24000"/>
                  </a:schemeClr>
                </a:solidFill>
                <a:latin typeface="Noto Sans"/>
                <a:ea typeface="Noto Sans"/>
                <a:cs typeface="Arial"/>
              </a:rPr>
              <a:t> as Student Members</a:t>
            </a:r>
            <a:br>
              <a:rPr lang="en-GB" sz="1400">
                <a:solidFill>
                  <a:schemeClr val="tx1">
                    <a:lumMod val="76000"/>
                    <a:lumOff val="24000"/>
                  </a:schemeClr>
                </a:solidFill>
                <a:latin typeface="Noto Sans"/>
                <a:ea typeface="Noto Sans"/>
                <a:cs typeface="Arial"/>
              </a:rPr>
            </a:br>
            <a:endParaRPr lang="en-US" sz="1400">
              <a:solidFill>
                <a:schemeClr val="tx1">
                  <a:lumMod val="76000"/>
                  <a:lumOff val="24000"/>
                </a:schemeClr>
              </a:solidFill>
              <a:latin typeface="Noto Sans"/>
              <a:ea typeface="Noto Sans"/>
              <a:cs typeface="Arial"/>
            </a:endParaRPr>
          </a:p>
          <a:p>
            <a:pPr>
              <a:lnSpc>
                <a:spcPct val="90000"/>
              </a:lnSpc>
              <a:spcBef>
                <a:spcPts val="750"/>
              </a:spcBef>
            </a:pPr>
            <a:r>
              <a:rPr lang="en-GB" sz="1400" b="1">
                <a:solidFill>
                  <a:schemeClr val="tx1">
                    <a:lumMod val="76000"/>
                    <a:lumOff val="24000"/>
                  </a:schemeClr>
                </a:solidFill>
                <a:latin typeface="Noto Sans"/>
                <a:ea typeface="Noto Sans"/>
                <a:cs typeface="Arial"/>
              </a:rPr>
              <a:t>Secondary objectives</a:t>
            </a:r>
            <a:endParaRPr lang="en-US" sz="1400" b="1">
              <a:solidFill>
                <a:schemeClr val="tx1">
                  <a:lumMod val="76000"/>
                  <a:lumOff val="24000"/>
                </a:schemeClr>
              </a:solidFill>
              <a:latin typeface="Noto Sans"/>
              <a:ea typeface="Noto Sans"/>
              <a:cs typeface="Arial"/>
            </a:endParaRPr>
          </a:p>
          <a:p>
            <a:pPr marL="285750" indent="-285750">
              <a:lnSpc>
                <a:spcPct val="90000"/>
              </a:lnSpc>
              <a:spcBef>
                <a:spcPts val="750"/>
              </a:spcBef>
              <a:buFont typeface="Arial"/>
              <a:buChar char="•"/>
            </a:pPr>
            <a:r>
              <a:rPr lang="en-GB" sz="1400">
                <a:solidFill>
                  <a:schemeClr val="tx1">
                    <a:lumMod val="76000"/>
                    <a:lumOff val="24000"/>
                  </a:schemeClr>
                </a:solidFill>
                <a:latin typeface="Noto Sans"/>
                <a:ea typeface="Noto Sans"/>
                <a:cs typeface="Arial"/>
              </a:rPr>
              <a:t>Promote </a:t>
            </a:r>
            <a:r>
              <a:rPr lang="en-GB" sz="1400" b="1">
                <a:solidFill>
                  <a:schemeClr val="tx1">
                    <a:lumMod val="76000"/>
                    <a:lumOff val="24000"/>
                  </a:schemeClr>
                </a:solidFill>
                <a:latin typeface="Noto Sans"/>
                <a:ea typeface="Noto Sans"/>
                <a:cs typeface="Arial"/>
              </a:rPr>
              <a:t>careers </a:t>
            </a:r>
            <a:r>
              <a:rPr lang="en-GB" sz="1400">
                <a:solidFill>
                  <a:schemeClr val="tx1">
                    <a:lumMod val="76000"/>
                    <a:lumOff val="24000"/>
                  </a:schemeClr>
                </a:solidFill>
                <a:latin typeface="Noto Sans"/>
                <a:ea typeface="Noto Sans"/>
                <a:cs typeface="Arial"/>
              </a:rPr>
              <a:t>in civil engineering</a:t>
            </a:r>
            <a:endParaRPr lang="en-US" sz="1400">
              <a:solidFill>
                <a:schemeClr val="tx1">
                  <a:lumMod val="76000"/>
                  <a:lumOff val="24000"/>
                </a:schemeClr>
              </a:solidFill>
              <a:latin typeface="Noto Sans"/>
              <a:ea typeface="Noto Sans"/>
              <a:cs typeface="Arial"/>
            </a:endParaRPr>
          </a:p>
          <a:p>
            <a:pPr marL="285750" indent="-285750">
              <a:lnSpc>
                <a:spcPct val="90000"/>
              </a:lnSpc>
              <a:spcBef>
                <a:spcPts val="750"/>
              </a:spcBef>
              <a:buFont typeface="Arial"/>
              <a:buChar char="•"/>
            </a:pPr>
            <a:r>
              <a:rPr lang="en-GB" sz="1400">
                <a:solidFill>
                  <a:schemeClr val="tx1">
                    <a:lumMod val="76000"/>
                    <a:lumOff val="24000"/>
                  </a:schemeClr>
                </a:solidFill>
                <a:latin typeface="Noto Sans"/>
                <a:ea typeface="Noto Sans"/>
                <a:cs typeface="Arial"/>
              </a:rPr>
              <a:t>Showcase the </a:t>
            </a:r>
            <a:r>
              <a:rPr lang="en-GB" sz="1400" b="1">
                <a:solidFill>
                  <a:schemeClr val="tx1">
                    <a:lumMod val="76000"/>
                    <a:lumOff val="24000"/>
                  </a:schemeClr>
                </a:solidFill>
                <a:latin typeface="Noto Sans"/>
                <a:ea typeface="Noto Sans"/>
                <a:cs typeface="Arial"/>
              </a:rPr>
              <a:t>benefits </a:t>
            </a:r>
            <a:r>
              <a:rPr lang="en-GB" sz="1400">
                <a:solidFill>
                  <a:schemeClr val="tx1">
                    <a:lumMod val="76000"/>
                    <a:lumOff val="24000"/>
                  </a:schemeClr>
                </a:solidFill>
                <a:latin typeface="Noto Sans"/>
                <a:ea typeface="Noto Sans"/>
                <a:cs typeface="Arial"/>
              </a:rPr>
              <a:t>of joining ICE as a Student Member</a:t>
            </a:r>
            <a:endParaRPr lang="en-US" sz="1400">
              <a:solidFill>
                <a:schemeClr val="tx1">
                  <a:lumMod val="76000"/>
                  <a:lumOff val="24000"/>
                </a:schemeClr>
              </a:solidFill>
              <a:latin typeface="Noto Sans"/>
              <a:ea typeface="Noto Sans"/>
              <a:cs typeface="Arial"/>
            </a:endParaRPr>
          </a:p>
          <a:p>
            <a:pPr marL="285750" indent="-285750">
              <a:lnSpc>
                <a:spcPct val="90000"/>
              </a:lnSpc>
              <a:spcBef>
                <a:spcPts val="750"/>
              </a:spcBef>
              <a:buFont typeface="Arial"/>
              <a:buChar char="•"/>
            </a:pPr>
            <a:r>
              <a:rPr lang="en-GB" sz="1400">
                <a:solidFill>
                  <a:schemeClr val="tx1">
                    <a:lumMod val="76000"/>
                    <a:lumOff val="24000"/>
                  </a:schemeClr>
                </a:solidFill>
                <a:latin typeface="Noto Sans"/>
                <a:ea typeface="Noto Sans"/>
                <a:cs typeface="Arial"/>
              </a:rPr>
              <a:t>Introduce longer-term goal to aspire to </a:t>
            </a:r>
            <a:r>
              <a:rPr lang="en-GB" sz="1400" b="1">
                <a:solidFill>
                  <a:schemeClr val="tx1">
                    <a:lumMod val="76000"/>
                    <a:lumOff val="24000"/>
                  </a:schemeClr>
                </a:solidFill>
                <a:latin typeface="Noto Sans"/>
                <a:ea typeface="Noto Sans"/>
                <a:cs typeface="Arial"/>
              </a:rPr>
              <a:t>become professionally qualified</a:t>
            </a:r>
            <a:endParaRPr lang="en-US" sz="1400" b="1">
              <a:solidFill>
                <a:schemeClr val="tx1">
                  <a:lumMod val="76000"/>
                  <a:lumOff val="24000"/>
                </a:schemeClr>
              </a:solidFill>
              <a:latin typeface="Noto Sans"/>
              <a:ea typeface="Noto Sans"/>
              <a:cs typeface="Arial"/>
            </a:endParaRPr>
          </a:p>
          <a:p>
            <a:pPr marL="285750" indent="-285750">
              <a:lnSpc>
                <a:spcPct val="90000"/>
              </a:lnSpc>
              <a:spcBef>
                <a:spcPts val="750"/>
              </a:spcBef>
              <a:buFont typeface="Arial"/>
              <a:buChar char="•"/>
            </a:pPr>
            <a:r>
              <a:rPr lang="en-GB" sz="1400">
                <a:solidFill>
                  <a:schemeClr val="tx1">
                    <a:lumMod val="76000"/>
                    <a:lumOff val="24000"/>
                  </a:schemeClr>
                </a:solidFill>
                <a:latin typeface="Noto Sans"/>
                <a:ea typeface="Noto Sans"/>
                <a:cs typeface="Arial"/>
              </a:rPr>
              <a:t>Ensure students make the most of their membership, </a:t>
            </a:r>
            <a:r>
              <a:rPr lang="en-GB" sz="1400" b="1">
                <a:solidFill>
                  <a:schemeClr val="tx1">
                    <a:lumMod val="76000"/>
                    <a:lumOff val="24000"/>
                  </a:schemeClr>
                </a:solidFill>
                <a:latin typeface="Noto Sans"/>
                <a:ea typeface="Noto Sans"/>
                <a:cs typeface="Arial"/>
              </a:rPr>
              <a:t>boost engagement</a:t>
            </a:r>
          </a:p>
        </p:txBody>
      </p:sp>
    </p:spTree>
    <p:extLst>
      <p:ext uri="{BB962C8B-B14F-4D97-AF65-F5344CB8AC3E}">
        <p14:creationId xmlns:p14="http://schemas.microsoft.com/office/powerpoint/2010/main" val="2814263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3" descr="A person holding a folder and smiling&#10;&#10;AI-generated content may be incorrect.">
            <a:extLst>
              <a:ext uri="{FF2B5EF4-FFF2-40B4-BE49-F238E27FC236}">
                <a16:creationId xmlns:a16="http://schemas.microsoft.com/office/drawing/2014/main" id="{724A20BA-07A6-053E-1796-4395DF2AE09D}"/>
              </a:ext>
            </a:extLst>
          </p:cNvPr>
          <p:cNvPicPr>
            <a:picLocks noGrp="1" noChangeAspect="1"/>
          </p:cNvPicPr>
          <p:nvPr>
            <p:ph type="pic" sz="quarter" idx="16"/>
          </p:nvPr>
        </p:nvPicPr>
        <p:blipFill>
          <a:blip r:embed="rId3"/>
          <a:srcRect t="58" r="-45" b="36869"/>
          <a:stretch/>
        </p:blipFill>
        <p:spPr>
          <a:xfrm>
            <a:off x="452" y="2989"/>
            <a:ext cx="9142714" cy="3244556"/>
          </a:xfrm>
        </p:spPr>
      </p:pic>
      <p:sp>
        <p:nvSpPr>
          <p:cNvPr id="9" name="Title 8">
            <a:extLst>
              <a:ext uri="{FF2B5EF4-FFF2-40B4-BE49-F238E27FC236}">
                <a16:creationId xmlns:a16="http://schemas.microsoft.com/office/drawing/2014/main" id="{8D3D37F8-9CFD-1029-0124-70E271AAF572}"/>
              </a:ext>
            </a:extLst>
          </p:cNvPr>
          <p:cNvSpPr>
            <a:spLocks noGrp="1"/>
          </p:cNvSpPr>
          <p:nvPr>
            <p:ph type="ctrTitle"/>
          </p:nvPr>
        </p:nvSpPr>
        <p:spPr>
          <a:xfrm>
            <a:off x="253824" y="3488157"/>
            <a:ext cx="7552481" cy="686193"/>
          </a:xfrm>
        </p:spPr>
        <p:txBody>
          <a:bodyPr>
            <a:normAutofit/>
          </a:bodyPr>
          <a:lstStyle/>
          <a:p>
            <a:r>
              <a:rPr lang="en-US" sz="3200" b="1">
                <a:latin typeface="Noto Sans"/>
                <a:ea typeface="Noto Sans Light"/>
                <a:cs typeface="Noto Sans Light"/>
              </a:rPr>
              <a:t>FREE ICE student membership</a:t>
            </a:r>
            <a:endParaRPr lang="en-US" sz="3200" b="1">
              <a:latin typeface="Noto Sans"/>
            </a:endParaRPr>
          </a:p>
        </p:txBody>
      </p:sp>
      <p:sp>
        <p:nvSpPr>
          <p:cNvPr id="10" name="Subtitle 9">
            <a:extLst>
              <a:ext uri="{FF2B5EF4-FFF2-40B4-BE49-F238E27FC236}">
                <a16:creationId xmlns:a16="http://schemas.microsoft.com/office/drawing/2014/main" id="{DF4E4417-D6DF-19B8-7DCB-7D562E757263}"/>
              </a:ext>
            </a:extLst>
          </p:cNvPr>
          <p:cNvSpPr>
            <a:spLocks noGrp="1"/>
          </p:cNvSpPr>
          <p:nvPr>
            <p:ph type="subTitle" idx="1"/>
          </p:nvPr>
        </p:nvSpPr>
        <p:spPr/>
        <p:txBody>
          <a:bodyPr vert="horz" lIns="91440" tIns="45720" rIns="91440" bIns="45720" rtlCol="0" anchor="t">
            <a:normAutofit/>
          </a:bodyPr>
          <a:lstStyle/>
          <a:p>
            <a:r>
              <a:rPr lang="en-US" sz="2000" b="0">
                <a:latin typeface="Noto Sans Light"/>
                <a:ea typeface="Noto Sans"/>
                <a:cs typeface="Noto Sans"/>
              </a:rPr>
              <a:t>Join the world's leading civil engineering institution</a:t>
            </a:r>
            <a:endParaRPr lang="en-US"/>
          </a:p>
        </p:txBody>
      </p:sp>
      <p:pic>
        <p:nvPicPr>
          <p:cNvPr id="12" name="Picture 11" descr="A black and white triangle pattern&#10;&#10;Description automatically generated">
            <a:extLst>
              <a:ext uri="{FF2B5EF4-FFF2-40B4-BE49-F238E27FC236}">
                <a16:creationId xmlns:a16="http://schemas.microsoft.com/office/drawing/2014/main" id="{99B2533E-EE92-8614-FF49-DA8FB9820D92}"/>
              </a:ext>
            </a:extLst>
          </p:cNvPr>
          <p:cNvPicPr>
            <a:picLocks noChangeAspect="1"/>
          </p:cNvPicPr>
          <p:nvPr/>
        </p:nvPicPr>
        <p:blipFill>
          <a:blip r:embed="rId4">
            <a:alphaModFix amt="67000"/>
          </a:blip>
          <a:srcRect l="24464" t="16143" r="3728" b="32082"/>
          <a:stretch/>
        </p:blipFill>
        <p:spPr>
          <a:xfrm>
            <a:off x="4030567" y="3587"/>
            <a:ext cx="5112300" cy="3248037"/>
          </a:xfrm>
          <a:prstGeom prst="rect">
            <a:avLst/>
          </a:prstGeom>
        </p:spPr>
      </p:pic>
      <p:sp>
        <p:nvSpPr>
          <p:cNvPr id="3" name="Subtitle 9">
            <a:extLst>
              <a:ext uri="{FF2B5EF4-FFF2-40B4-BE49-F238E27FC236}">
                <a16:creationId xmlns:a16="http://schemas.microsoft.com/office/drawing/2014/main" id="{AF348455-24C4-674B-7488-AFC4A5B30B63}"/>
              </a:ext>
            </a:extLst>
          </p:cNvPr>
          <p:cNvSpPr txBox="1">
            <a:spLocks/>
          </p:cNvSpPr>
          <p:nvPr/>
        </p:nvSpPr>
        <p:spPr>
          <a:xfrm>
            <a:off x="253824" y="4579475"/>
            <a:ext cx="2915373" cy="475470"/>
          </a:xfrm>
          <a:prstGeom prst="rect">
            <a:avLst/>
          </a:prstGeom>
        </p:spPr>
        <p:txBody>
          <a:bodyPr vert="horz" lIns="91440" tIns="45720" rIns="91440" bIns="45720" rtlCol="0" anchor="t">
            <a:normAutofit/>
          </a:bodyPr>
          <a:lstStyle>
            <a:lvl1pPr marL="0" indent="0" algn="l" defTabSz="685800" rtl="0" eaLnBrk="1" latinLnBrk="0" hangingPunct="1">
              <a:lnSpc>
                <a:spcPct val="90000"/>
              </a:lnSpc>
              <a:spcBef>
                <a:spcPts val="750"/>
              </a:spcBef>
              <a:buClr>
                <a:srgbClr val="34657F"/>
              </a:buClr>
              <a:buFont typeface="Wingdings" pitchFamily="2" charset="2"/>
              <a:buNone/>
              <a:defRPr sz="1400" b="1" i="0" kern="1200">
                <a:solidFill>
                  <a:schemeClr val="bg1"/>
                </a:solidFill>
                <a:latin typeface="Noto Sans" panose="020B0502040504020204" pitchFamily="34" charset="0"/>
                <a:ea typeface="Noto Sans" panose="020B0502040504020204" pitchFamily="34" charset="0"/>
                <a:cs typeface="Noto Sans" panose="020B0502040504020204" pitchFamily="34" charset="0"/>
              </a:defRPr>
            </a:lvl1pPr>
            <a:lvl2pPr marL="342900" indent="0" algn="ctr" defTabSz="685800" rtl="0" eaLnBrk="1" latinLnBrk="0" hangingPunct="1">
              <a:lnSpc>
                <a:spcPct val="90000"/>
              </a:lnSpc>
              <a:spcBef>
                <a:spcPts val="375"/>
              </a:spcBef>
              <a:buClr>
                <a:srgbClr val="34657F"/>
              </a:buClr>
              <a:buFont typeface="Wingdings" pitchFamily="2" charset="2"/>
              <a:buNone/>
              <a:defRPr sz="15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2pPr>
            <a:lvl3pPr marL="685800" indent="0" algn="ctr" defTabSz="685800" rtl="0" eaLnBrk="1" latinLnBrk="0" hangingPunct="1">
              <a:lnSpc>
                <a:spcPct val="90000"/>
              </a:lnSpc>
              <a:spcBef>
                <a:spcPts val="375"/>
              </a:spcBef>
              <a:buClr>
                <a:srgbClr val="34657F"/>
              </a:buClr>
              <a:buFont typeface="Wingdings" pitchFamily="2" charset="2"/>
              <a:buNone/>
              <a:defRPr sz="135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3pPr>
            <a:lvl4pPr marL="1028700" indent="0" algn="ctr" defTabSz="685800" rtl="0" eaLnBrk="1" latinLnBrk="0" hangingPunct="1">
              <a:lnSpc>
                <a:spcPct val="90000"/>
              </a:lnSpc>
              <a:spcBef>
                <a:spcPts val="375"/>
              </a:spcBef>
              <a:buClr>
                <a:srgbClr val="34657F"/>
              </a:buClr>
              <a:buFont typeface="Wingdings" pitchFamily="2" charset="2"/>
              <a:buNone/>
              <a:defRPr sz="12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4pPr>
            <a:lvl5pPr marL="1371600" indent="0" algn="ctr" defTabSz="685800" rtl="0" eaLnBrk="1" latinLnBrk="0" hangingPunct="1">
              <a:lnSpc>
                <a:spcPct val="90000"/>
              </a:lnSpc>
              <a:spcBef>
                <a:spcPts val="375"/>
              </a:spcBef>
              <a:buClr>
                <a:srgbClr val="34657F"/>
              </a:buClr>
              <a:buFont typeface="Wingdings" pitchFamily="2" charset="2"/>
              <a:buNone/>
              <a:defRPr sz="1200" b="0" i="0" kern="1200">
                <a:solidFill>
                  <a:schemeClr val="tx1">
                    <a:lumMod val="65000"/>
                    <a:lumOff val="35000"/>
                  </a:schemeClr>
                </a:solidFill>
                <a:latin typeface="+mn-lt"/>
                <a:ea typeface="Noto Sans Light" panose="020B0502040504020204" pitchFamily="34" charset="0"/>
                <a:cs typeface="Noto Sans Light" panose="020B0502040504020204" pitchFamily="34" charset="0"/>
              </a:defRPr>
            </a:lvl5pPr>
            <a:lvl6pPr marL="17145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6pPr>
            <a:lvl7pPr marL="20574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7pPr>
            <a:lvl8pPr marL="24003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8pPr>
            <a:lvl9pPr marL="2743200" indent="0" algn="ctr" defTabSz="685800" rtl="0" eaLnBrk="1" latinLnBrk="0" hangingPunct="1">
              <a:lnSpc>
                <a:spcPct val="90000"/>
              </a:lnSpc>
              <a:spcBef>
                <a:spcPts val="375"/>
              </a:spcBef>
              <a:buFont typeface="Arial" panose="020B0604020202020204" pitchFamily="34" charset="0"/>
              <a:buNone/>
              <a:defRPr sz="1200" kern="1200">
                <a:solidFill>
                  <a:schemeClr val="tx1"/>
                </a:solidFill>
                <a:latin typeface="+mn-lt"/>
                <a:ea typeface="+mn-ea"/>
                <a:cs typeface="+mn-cs"/>
              </a:defRPr>
            </a:lvl9pPr>
          </a:lstStyle>
          <a:p>
            <a:r>
              <a:rPr lang="en-US" b="0">
                <a:latin typeface="Noto Sans Light"/>
                <a:ea typeface="Noto Sans Light"/>
                <a:cs typeface="Noto Sans Light"/>
              </a:rPr>
              <a:t>[Name, role]</a:t>
            </a:r>
          </a:p>
        </p:txBody>
      </p:sp>
      <p:pic>
        <p:nvPicPr>
          <p:cNvPr id="2" name="Picture 1" descr="A qr code with black squares&#10;&#10;AI-generated content may be incorrect.">
            <a:extLst>
              <a:ext uri="{FF2B5EF4-FFF2-40B4-BE49-F238E27FC236}">
                <a16:creationId xmlns:a16="http://schemas.microsoft.com/office/drawing/2014/main" id="{B905CFA3-15B3-60F3-26F8-BE101A7416EA}"/>
              </a:ext>
            </a:extLst>
          </p:cNvPr>
          <p:cNvPicPr>
            <a:picLocks noChangeAspect="1"/>
          </p:cNvPicPr>
          <p:nvPr/>
        </p:nvPicPr>
        <p:blipFill>
          <a:blip r:embed="rId5"/>
          <a:stretch>
            <a:fillRect/>
          </a:stretch>
        </p:blipFill>
        <p:spPr>
          <a:xfrm>
            <a:off x="7739363" y="3489283"/>
            <a:ext cx="1022432" cy="1015198"/>
          </a:xfrm>
          <a:prstGeom prst="rect">
            <a:avLst/>
          </a:prstGeom>
        </p:spPr>
      </p:pic>
    </p:spTree>
    <p:extLst>
      <p:ext uri="{BB962C8B-B14F-4D97-AF65-F5344CB8AC3E}">
        <p14:creationId xmlns:p14="http://schemas.microsoft.com/office/powerpoint/2010/main" val="9681592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641497-57A6-CC63-86A1-350FAA18627C}"/>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01446B2D-D99E-C81F-5B68-1F44CD957B59}"/>
              </a:ext>
            </a:extLst>
          </p:cNvPr>
          <p:cNvSpPr>
            <a:spLocks noGrp="1"/>
          </p:cNvSpPr>
          <p:nvPr>
            <p:ph type="title"/>
          </p:nvPr>
        </p:nvSpPr>
        <p:spPr>
          <a:xfrm>
            <a:off x="323850" y="116194"/>
            <a:ext cx="7886700" cy="994172"/>
          </a:xfrm>
        </p:spPr>
        <p:txBody>
          <a:bodyPr/>
          <a:lstStyle/>
          <a:p>
            <a:r>
              <a:rPr lang="en-GB" sz="3200" b="1">
                <a:latin typeface="Noto Sans"/>
                <a:ea typeface="Noto Sans"/>
                <a:cs typeface="Noto Sans"/>
              </a:rPr>
              <a:t>Embark on an exceptionally rewarding career path</a:t>
            </a:r>
          </a:p>
        </p:txBody>
      </p:sp>
      <p:pic>
        <p:nvPicPr>
          <p:cNvPr id="10" name="Content Placeholder 9" descr="A long bridge over water&#10;&#10;AI-generated content may be incorrect.">
            <a:extLst>
              <a:ext uri="{FF2B5EF4-FFF2-40B4-BE49-F238E27FC236}">
                <a16:creationId xmlns:a16="http://schemas.microsoft.com/office/drawing/2014/main" id="{0DA89BE4-B817-032C-01FB-647D22CD4D44}"/>
              </a:ext>
            </a:extLst>
          </p:cNvPr>
          <p:cNvPicPr>
            <a:picLocks noGrp="1" noChangeAspect="1"/>
          </p:cNvPicPr>
          <p:nvPr>
            <p:ph idx="1"/>
          </p:nvPr>
        </p:nvPicPr>
        <p:blipFill>
          <a:blip r:embed="rId3"/>
          <a:srcRect t="909" r="-335" b="11538"/>
          <a:stretch/>
        </p:blipFill>
        <p:spPr>
          <a:xfrm>
            <a:off x="444386" y="1329626"/>
            <a:ext cx="2899585" cy="1736265"/>
          </a:xfrm>
        </p:spPr>
      </p:pic>
      <p:pic>
        <p:nvPicPr>
          <p:cNvPr id="12" name="Picture 11" descr="A person wearing a virtual reality goggles&#10;&#10;AI-generated content may be incorrect.">
            <a:extLst>
              <a:ext uri="{FF2B5EF4-FFF2-40B4-BE49-F238E27FC236}">
                <a16:creationId xmlns:a16="http://schemas.microsoft.com/office/drawing/2014/main" id="{C3E30B0C-F27C-49FF-10C5-39ED86DFEB14}"/>
              </a:ext>
            </a:extLst>
          </p:cNvPr>
          <p:cNvPicPr>
            <a:picLocks noChangeAspect="1"/>
          </p:cNvPicPr>
          <p:nvPr/>
        </p:nvPicPr>
        <p:blipFill>
          <a:blip r:embed="rId4"/>
          <a:stretch>
            <a:fillRect/>
          </a:stretch>
        </p:blipFill>
        <p:spPr>
          <a:xfrm>
            <a:off x="3470585" y="1329626"/>
            <a:ext cx="4777740" cy="2655570"/>
          </a:xfrm>
          <a:prstGeom prst="rect">
            <a:avLst/>
          </a:prstGeom>
        </p:spPr>
      </p:pic>
      <p:sp>
        <p:nvSpPr>
          <p:cNvPr id="13" name="TextBox 11">
            <a:extLst>
              <a:ext uri="{FF2B5EF4-FFF2-40B4-BE49-F238E27FC236}">
                <a16:creationId xmlns:a16="http://schemas.microsoft.com/office/drawing/2014/main" id="{234D8E46-292A-4A4C-8D62-4649C69AE090}"/>
              </a:ext>
            </a:extLst>
          </p:cNvPr>
          <p:cNvSpPr txBox="1"/>
          <p:nvPr/>
        </p:nvSpPr>
        <p:spPr>
          <a:xfrm>
            <a:off x="3463456" y="4101776"/>
            <a:ext cx="4784869" cy="430887"/>
          </a:xfrm>
          <a:prstGeom prst="rect">
            <a:avLst/>
          </a:prstGeom>
          <a:solidFill>
            <a:srgbClr val="007C92"/>
          </a:solidFill>
        </p:spPr>
        <p:txBody>
          <a:bodyPr wrap="square" lIns="91440" tIns="45720" rIns="91440" bIns="45720"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2200" b="1">
                <a:solidFill>
                  <a:schemeClr val="bg1"/>
                </a:solidFill>
                <a:latin typeface="Noto Sans"/>
                <a:ea typeface="Noto Sans"/>
                <a:cs typeface="Arial"/>
              </a:rPr>
              <a:t>Civil engineers transform lives</a:t>
            </a:r>
          </a:p>
        </p:txBody>
      </p:sp>
      <p:pic>
        <p:nvPicPr>
          <p:cNvPr id="4" name="Picture 3">
            <a:extLst>
              <a:ext uri="{FF2B5EF4-FFF2-40B4-BE49-F238E27FC236}">
                <a16:creationId xmlns:a16="http://schemas.microsoft.com/office/drawing/2014/main" id="{12D61C34-E29E-9063-AACE-D2CB001D7929}"/>
              </a:ext>
            </a:extLst>
          </p:cNvPr>
          <p:cNvPicPr>
            <a:picLocks noChangeAspect="1"/>
          </p:cNvPicPr>
          <p:nvPr/>
        </p:nvPicPr>
        <p:blipFill>
          <a:blip r:embed="rId5"/>
          <a:srcRect l="74" r="199" b="-226"/>
          <a:stretch>
            <a:fillRect/>
          </a:stretch>
        </p:blipFill>
        <p:spPr>
          <a:xfrm>
            <a:off x="444386" y="3188679"/>
            <a:ext cx="2897210" cy="1343984"/>
          </a:xfrm>
          <a:prstGeom prst="rect">
            <a:avLst/>
          </a:prstGeom>
        </p:spPr>
      </p:pic>
    </p:spTree>
    <p:extLst>
      <p:ext uri="{BB962C8B-B14F-4D97-AF65-F5344CB8AC3E}">
        <p14:creationId xmlns:p14="http://schemas.microsoft.com/office/powerpoint/2010/main" val="247269143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3CB73C-3E00-F3BB-1C61-0461F811F262}"/>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6E617C73-7A62-BC5D-1CA2-6CE1FDA30AFE}"/>
              </a:ext>
            </a:extLst>
          </p:cNvPr>
          <p:cNvSpPr>
            <a:spLocks noGrp="1"/>
          </p:cNvSpPr>
          <p:nvPr>
            <p:ph type="title"/>
          </p:nvPr>
        </p:nvSpPr>
        <p:spPr/>
        <p:txBody>
          <a:bodyPr/>
          <a:lstStyle/>
          <a:p>
            <a:r>
              <a:rPr lang="en-GB" sz="3200" b="1">
                <a:latin typeface="Noto Sans"/>
                <a:ea typeface="Noto Sans"/>
                <a:cs typeface="Noto Sans"/>
              </a:rPr>
              <a:t>The Institution of Civil Engineers</a:t>
            </a:r>
          </a:p>
        </p:txBody>
      </p:sp>
      <p:sp>
        <p:nvSpPr>
          <p:cNvPr id="4" name="TextBox 7">
            <a:extLst>
              <a:ext uri="{FF2B5EF4-FFF2-40B4-BE49-F238E27FC236}">
                <a16:creationId xmlns:a16="http://schemas.microsoft.com/office/drawing/2014/main" id="{3CE5B379-4BA8-CFF6-B490-FA6827C1BA46}"/>
              </a:ext>
            </a:extLst>
          </p:cNvPr>
          <p:cNvSpPr txBox="1"/>
          <p:nvPr/>
        </p:nvSpPr>
        <p:spPr>
          <a:xfrm>
            <a:off x="308218" y="1837739"/>
            <a:ext cx="4209073" cy="646331"/>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9388" indent="-179388">
              <a:buSzPct val="80000"/>
              <a:buFont typeface="Wingdings" panose="05000000000000000000" pitchFamily="2" charset="2"/>
              <a:buChar char="§"/>
            </a:pPr>
            <a:r>
              <a:rPr lang="en-GB" noProof="0">
                <a:solidFill>
                  <a:schemeClr val="tx1">
                    <a:lumMod val="76000"/>
                    <a:lumOff val="24000"/>
                  </a:schemeClr>
                </a:solidFill>
                <a:latin typeface="Noto Sans"/>
                <a:ea typeface="Noto Sans"/>
                <a:cs typeface="Noto Sans"/>
              </a:rPr>
              <a:t>Globally recognised professional qualifications</a:t>
            </a:r>
          </a:p>
        </p:txBody>
      </p:sp>
      <p:sp>
        <p:nvSpPr>
          <p:cNvPr id="6" name="TextBox 8">
            <a:extLst>
              <a:ext uri="{FF2B5EF4-FFF2-40B4-BE49-F238E27FC236}">
                <a16:creationId xmlns:a16="http://schemas.microsoft.com/office/drawing/2014/main" id="{D4F737ED-6885-A4FB-9914-6FAE84D8070C}"/>
              </a:ext>
            </a:extLst>
          </p:cNvPr>
          <p:cNvSpPr txBox="1"/>
          <p:nvPr/>
        </p:nvSpPr>
        <p:spPr>
          <a:xfrm>
            <a:off x="308218" y="3294014"/>
            <a:ext cx="3794859" cy="646331"/>
          </a:xfrm>
          <a:prstGeom prst="rect">
            <a:avLst/>
          </a:prstGeom>
          <a:noFill/>
        </p:spPr>
        <p:txBody>
          <a:bodyPr wrap="square" lIns="91440" tIns="45720" rIns="91440" bIns="45720" rtlCol="0" anchor="t">
            <a:spAutoFit/>
          </a:bodyPr>
          <a:lstStyle>
            <a:defPPr>
              <a:defRPr lang="en-US"/>
            </a:defPPr>
            <a:lvl1pPr marL="179388" indent="-179388" algn="l" defTabSz="457200" rtl="0" eaLnBrk="1" latinLnBrk="0" hangingPunct="1">
              <a:buFont typeface="Wingdings" panose="05000000000000000000" pitchFamily="2" charset="2"/>
              <a:buChar char="§"/>
              <a:defRPr sz="1800" kern="1200">
                <a:solidFill>
                  <a:schemeClr val="tx1">
                    <a:lumMod val="76000"/>
                    <a:lumOff val="24000"/>
                  </a:schemeClr>
                </a:solidFill>
                <a:latin typeface="Noto Sans"/>
                <a:ea typeface="Noto Sans"/>
                <a:cs typeface="Noto San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buSzPct val="80000"/>
            </a:pPr>
            <a:r>
              <a:rPr lang="en-GB"/>
              <a:t>Lifelong learning and industry insight</a:t>
            </a:r>
          </a:p>
        </p:txBody>
      </p:sp>
      <p:sp>
        <p:nvSpPr>
          <p:cNvPr id="7" name="TextBox 9">
            <a:extLst>
              <a:ext uri="{FF2B5EF4-FFF2-40B4-BE49-F238E27FC236}">
                <a16:creationId xmlns:a16="http://schemas.microsoft.com/office/drawing/2014/main" id="{5BD28E41-5AA3-2615-8976-91B1A776DEB8}"/>
              </a:ext>
            </a:extLst>
          </p:cNvPr>
          <p:cNvSpPr txBox="1"/>
          <p:nvPr/>
        </p:nvSpPr>
        <p:spPr>
          <a:xfrm>
            <a:off x="308217" y="4160650"/>
            <a:ext cx="4209073" cy="646331"/>
          </a:xfrm>
          <a:prstGeom prst="rect">
            <a:avLst/>
          </a:prstGeom>
          <a:noFill/>
        </p:spPr>
        <p:txBody>
          <a:bodyPr wrap="square" lIns="91440" tIns="45720" rIns="91440" bIns="45720" rtlCol="0" anchor="t">
            <a:spAutoFit/>
          </a:bodyPr>
          <a:lstStyle>
            <a:defPPr>
              <a:defRPr lang="en-US"/>
            </a:defPPr>
            <a:lvl1pPr marL="179388" indent="-179388" algn="l" defTabSz="457200" rtl="0" eaLnBrk="1" latinLnBrk="0" hangingPunct="1">
              <a:buFont typeface="Wingdings" panose="05000000000000000000" pitchFamily="2" charset="2"/>
              <a:buChar char="§"/>
              <a:defRPr sz="1800" kern="1200">
                <a:solidFill>
                  <a:schemeClr val="tx1">
                    <a:lumMod val="76000"/>
                    <a:lumOff val="24000"/>
                  </a:schemeClr>
                </a:solidFill>
                <a:latin typeface="Noto Sans"/>
                <a:ea typeface="Noto Sans"/>
                <a:cs typeface="Noto San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179070" indent="-179070">
              <a:buSzPct val="80000"/>
            </a:pPr>
            <a:r>
              <a:rPr lang="en-GB"/>
              <a:t>95,000 members in over 160 countries</a:t>
            </a:r>
            <a:endParaRPr lang="en-US"/>
          </a:p>
        </p:txBody>
      </p:sp>
      <p:sp>
        <p:nvSpPr>
          <p:cNvPr id="8" name="TextBox 10">
            <a:extLst>
              <a:ext uri="{FF2B5EF4-FFF2-40B4-BE49-F238E27FC236}">
                <a16:creationId xmlns:a16="http://schemas.microsoft.com/office/drawing/2014/main" id="{5F2344BD-944B-DC9E-C16B-18F47C6BE6F5}"/>
              </a:ext>
            </a:extLst>
          </p:cNvPr>
          <p:cNvSpPr txBox="1"/>
          <p:nvPr/>
        </p:nvSpPr>
        <p:spPr>
          <a:xfrm>
            <a:off x="308218" y="2704376"/>
            <a:ext cx="4209072" cy="369332"/>
          </a:xfrm>
          <a:prstGeom prst="rect">
            <a:avLst/>
          </a:prstGeom>
          <a:noFill/>
        </p:spPr>
        <p:txBody>
          <a:bodyPr wrap="square" lIns="91440" tIns="45720" rIns="91440" bIns="45720" rtlCol="0" anchor="t">
            <a:spAutoFit/>
          </a:bodyPr>
          <a:lstStyle>
            <a:defPPr>
              <a:defRPr lang="en-US"/>
            </a:defPPr>
            <a:lvl1pPr marL="179388" indent="-179388" algn="l" defTabSz="457200" rtl="0" eaLnBrk="1" latinLnBrk="0" hangingPunct="1">
              <a:buFont typeface="Wingdings" panose="05000000000000000000" pitchFamily="2" charset="2"/>
              <a:buChar char="§"/>
              <a:defRPr sz="1800" kern="1200">
                <a:solidFill>
                  <a:schemeClr val="tx1">
                    <a:lumMod val="76000"/>
                    <a:lumOff val="24000"/>
                  </a:schemeClr>
                </a:solidFill>
                <a:latin typeface="Noto Sans"/>
                <a:ea typeface="Noto Sans"/>
                <a:cs typeface="Noto San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buSzPct val="80000"/>
            </a:pPr>
            <a:r>
              <a:rPr lang="en-GB"/>
              <a:t>Unrivalled support and guidance</a:t>
            </a:r>
          </a:p>
        </p:txBody>
      </p:sp>
      <p:pic>
        <p:nvPicPr>
          <p:cNvPr id="9" name="Picture 8">
            <a:extLst>
              <a:ext uri="{FF2B5EF4-FFF2-40B4-BE49-F238E27FC236}">
                <a16:creationId xmlns:a16="http://schemas.microsoft.com/office/drawing/2014/main" id="{4E1CC280-622A-E9BA-8015-CE96171FF7E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08"/>
          <a:stretch/>
        </p:blipFill>
        <p:spPr bwMode="auto">
          <a:xfrm>
            <a:off x="4517291" y="1828976"/>
            <a:ext cx="4290081" cy="2898558"/>
          </a:xfrm>
          <a:prstGeom prst="rect">
            <a:avLst/>
          </a:prstGeom>
          <a:noFill/>
          <a:extLst>
            <a:ext uri="{909E8E84-426E-40DD-AFC4-6F175D3DCCD1}">
              <a14:hiddenFill xmlns:a14="http://schemas.microsoft.com/office/drawing/2010/main">
                <a:solidFill>
                  <a:srgbClr val="FFFFFF"/>
                </a:solidFill>
              </a14:hiddenFill>
            </a:ext>
          </a:extLst>
        </p:spPr>
      </p:pic>
      <p:sp>
        <p:nvSpPr>
          <p:cNvPr id="14" name="TextBox 14">
            <a:extLst>
              <a:ext uri="{FF2B5EF4-FFF2-40B4-BE49-F238E27FC236}">
                <a16:creationId xmlns:a16="http://schemas.microsoft.com/office/drawing/2014/main" id="{7477BC15-FF51-9E24-CBF5-7A4E664AF463}"/>
              </a:ext>
            </a:extLst>
          </p:cNvPr>
          <p:cNvSpPr txBox="1"/>
          <p:nvPr/>
        </p:nvSpPr>
        <p:spPr>
          <a:xfrm>
            <a:off x="323848" y="873313"/>
            <a:ext cx="8335598" cy="707886"/>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2000" b="1">
                <a:solidFill>
                  <a:srgbClr val="34657F"/>
                </a:solidFill>
                <a:latin typeface="Noto Sans"/>
                <a:ea typeface="Noto Sans"/>
                <a:cs typeface="Noto Sans"/>
              </a:rPr>
              <a:t>Kickstart your</a:t>
            </a:r>
            <a:r>
              <a:rPr lang="en-GB" sz="2000" b="1" noProof="0">
                <a:solidFill>
                  <a:srgbClr val="34657F"/>
                </a:solidFill>
                <a:latin typeface="Noto Sans"/>
                <a:ea typeface="Noto Sans"/>
                <a:cs typeface="Noto Sans"/>
              </a:rPr>
              <a:t> career with </a:t>
            </a:r>
            <a:r>
              <a:rPr lang="en-GB" sz="2000" b="1">
                <a:solidFill>
                  <a:srgbClr val="34657F"/>
                </a:solidFill>
                <a:latin typeface="Noto Sans"/>
                <a:ea typeface="Noto Sans"/>
                <a:cs typeface="Noto Sans"/>
              </a:rPr>
              <a:t>the world’s leading civil engineering institution </a:t>
            </a:r>
            <a:endParaRPr lang="en-GB" sz="2000" noProof="0">
              <a:solidFill>
                <a:srgbClr val="34657F"/>
              </a:solidFill>
              <a:latin typeface="Noto Sans"/>
              <a:ea typeface="Noto Sans"/>
              <a:cs typeface="Noto Sans"/>
            </a:endParaRPr>
          </a:p>
        </p:txBody>
      </p:sp>
    </p:spTree>
    <p:extLst>
      <p:ext uri="{BB962C8B-B14F-4D97-AF65-F5344CB8AC3E}">
        <p14:creationId xmlns:p14="http://schemas.microsoft.com/office/powerpoint/2010/main" val="82538968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D208D8-5B7E-9ABA-C4F0-5595DCFF8A45}"/>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3C1B8D7E-37CA-5D49-5E26-462851AC1B13}"/>
              </a:ext>
            </a:extLst>
          </p:cNvPr>
          <p:cNvSpPr>
            <a:spLocks noGrp="1"/>
          </p:cNvSpPr>
          <p:nvPr>
            <p:ph type="title"/>
          </p:nvPr>
        </p:nvSpPr>
        <p:spPr/>
        <p:txBody>
          <a:bodyPr/>
          <a:lstStyle/>
          <a:p>
            <a:r>
              <a:rPr lang="en-GB" sz="3200" b="1">
                <a:latin typeface="Noto Sans"/>
                <a:ea typeface="Noto Sans"/>
                <a:cs typeface="Noto Sans"/>
              </a:rPr>
              <a:t>Join the Institution of Civil Engineers </a:t>
            </a:r>
            <a:endParaRPr lang="en-US"/>
          </a:p>
        </p:txBody>
      </p:sp>
      <p:sp>
        <p:nvSpPr>
          <p:cNvPr id="4" name="TextBox 2">
            <a:extLst>
              <a:ext uri="{FF2B5EF4-FFF2-40B4-BE49-F238E27FC236}">
                <a16:creationId xmlns:a16="http://schemas.microsoft.com/office/drawing/2014/main" id="{4F528C99-6211-2D85-B293-7CA9AD06AA2F}"/>
              </a:ext>
            </a:extLst>
          </p:cNvPr>
          <p:cNvSpPr txBox="1"/>
          <p:nvPr/>
        </p:nvSpPr>
        <p:spPr>
          <a:xfrm>
            <a:off x="343391" y="1024267"/>
            <a:ext cx="8473046" cy="465559"/>
          </a:xfrm>
          <a:prstGeom prst="rect">
            <a:avLst/>
          </a:prstGeom>
          <a:solidFill>
            <a:srgbClr val="007C92"/>
          </a:solidFill>
        </p:spPr>
        <p:txBody>
          <a:bodyPr wrap="square" lIns="91440" tIns="72000" rIns="91440" bIns="7200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10000"/>
              </a:lnSpc>
              <a:spcAft>
                <a:spcPts val="1200"/>
              </a:spcAft>
            </a:pPr>
            <a:r>
              <a:rPr lang="en-US" sz="2000" b="1" kern="100">
                <a:solidFill>
                  <a:schemeClr val="bg1"/>
                </a:solidFill>
                <a:latin typeface="Noto Sans"/>
                <a:ea typeface="Noto Sans"/>
                <a:cs typeface="Noto Sans"/>
              </a:rPr>
              <a:t>Your partner for a successful career</a:t>
            </a:r>
          </a:p>
        </p:txBody>
      </p:sp>
      <p:pic>
        <p:nvPicPr>
          <p:cNvPr id="6" name="Picture 5" descr="A group of people walking down stairs&#10;&#10;AI-generated content may be incorrect.">
            <a:extLst>
              <a:ext uri="{FF2B5EF4-FFF2-40B4-BE49-F238E27FC236}">
                <a16:creationId xmlns:a16="http://schemas.microsoft.com/office/drawing/2014/main" id="{C661216B-C3B5-6228-47D0-4DF84AC983BD}"/>
              </a:ext>
            </a:extLst>
          </p:cNvPr>
          <p:cNvPicPr>
            <a:picLocks noChangeAspect="1"/>
          </p:cNvPicPr>
          <p:nvPr/>
        </p:nvPicPr>
        <p:blipFill>
          <a:blip r:embed="rId3"/>
          <a:srcRect t="2820" b="2820"/>
          <a:stretch>
            <a:fillRect/>
          </a:stretch>
        </p:blipFill>
        <p:spPr>
          <a:xfrm>
            <a:off x="2672862" y="1963291"/>
            <a:ext cx="3798276" cy="268728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7" name="TextBox 22">
            <a:extLst>
              <a:ext uri="{FF2B5EF4-FFF2-40B4-BE49-F238E27FC236}">
                <a16:creationId xmlns:a16="http://schemas.microsoft.com/office/drawing/2014/main" id="{4C26DFF6-BBE9-D7E2-6E1D-094AA2B5DD89}"/>
              </a:ext>
            </a:extLst>
          </p:cNvPr>
          <p:cNvSpPr txBox="1"/>
          <p:nvPr/>
        </p:nvSpPr>
        <p:spPr>
          <a:xfrm>
            <a:off x="583345" y="1895123"/>
            <a:ext cx="1912528" cy="95410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Kickstart </a:t>
            </a:r>
            <a:r>
              <a:rPr lang="en-GB" sz="1400">
                <a:solidFill>
                  <a:srgbClr val="3D3D3D"/>
                </a:solidFill>
                <a:latin typeface="Noto Sans"/>
                <a:ea typeface="Noto Sans"/>
                <a:cs typeface="Noto Sans"/>
              </a:rPr>
              <a:t>your career with a clear path to professional qualification</a:t>
            </a:r>
            <a:endParaRPr lang="en-GB" sz="1400" b="1">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13" name="TextBox 22">
            <a:extLst>
              <a:ext uri="{FF2B5EF4-FFF2-40B4-BE49-F238E27FC236}">
                <a16:creationId xmlns:a16="http://schemas.microsoft.com/office/drawing/2014/main" id="{C3AFC44D-730C-6B6F-BADB-E3DDF1F61BCF}"/>
              </a:ext>
            </a:extLst>
          </p:cNvPr>
          <p:cNvSpPr txBox="1"/>
          <p:nvPr/>
        </p:nvSpPr>
        <p:spPr>
          <a:xfrm>
            <a:off x="582415" y="3032359"/>
            <a:ext cx="1912528" cy="95410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Develop </a:t>
            </a:r>
            <a:r>
              <a:rPr lang="en-GB" sz="1400">
                <a:solidFill>
                  <a:srgbClr val="3D3D3D"/>
                </a:solidFill>
                <a:latin typeface="Noto Sans"/>
                <a:ea typeface="Noto Sans"/>
                <a:cs typeface="Noto Sans"/>
              </a:rPr>
              <a:t>your skills with access to our knowledge resources</a:t>
            </a:r>
            <a:endParaRPr lang="en-GB" sz="1400" b="1">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3" name="TextBox 22">
            <a:extLst>
              <a:ext uri="{FF2B5EF4-FFF2-40B4-BE49-F238E27FC236}">
                <a16:creationId xmlns:a16="http://schemas.microsoft.com/office/drawing/2014/main" id="{6CD9AD19-1086-0836-4E45-B599BAFA5015}"/>
              </a:ext>
            </a:extLst>
          </p:cNvPr>
          <p:cNvSpPr txBox="1"/>
          <p:nvPr/>
        </p:nvSpPr>
        <p:spPr>
          <a:xfrm>
            <a:off x="6733464" y="1896952"/>
            <a:ext cx="1912528" cy="738664"/>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dirty="0">
                <a:solidFill>
                  <a:srgbClr val="3D3D3D"/>
                </a:solidFill>
                <a:latin typeface="Noto Sans"/>
                <a:ea typeface="Noto Sans"/>
                <a:cs typeface="Noto Sans"/>
              </a:rPr>
              <a:t>Connect </a:t>
            </a:r>
            <a:r>
              <a:rPr lang="en-GB" sz="1400" dirty="0">
                <a:solidFill>
                  <a:srgbClr val="3D3D3D"/>
                </a:solidFill>
                <a:latin typeface="Noto Sans"/>
                <a:ea typeface="Noto Sans"/>
                <a:cs typeface="Noto Sans"/>
              </a:rPr>
              <a:t>with over </a:t>
            </a:r>
            <a:r>
              <a:rPr lang="en-GB" sz="1400">
                <a:solidFill>
                  <a:srgbClr val="3D3D3D"/>
                </a:solidFill>
                <a:latin typeface="Noto Sans"/>
                <a:ea typeface="Noto Sans"/>
                <a:cs typeface="Noto Sans"/>
              </a:rPr>
              <a:t>95,000 members in </a:t>
            </a:r>
            <a:r>
              <a:rPr lang="en-GB" sz="1400" dirty="0">
                <a:solidFill>
                  <a:srgbClr val="3D3D3D"/>
                </a:solidFill>
                <a:latin typeface="Noto Sans"/>
                <a:ea typeface="Noto Sans"/>
                <a:cs typeface="Noto Sans"/>
              </a:rPr>
              <a:t>over 160 countries </a:t>
            </a:r>
            <a:endParaRPr lang="en-GB" sz="1400" b="1" dirty="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8" name="TextBox 22">
            <a:extLst>
              <a:ext uri="{FF2B5EF4-FFF2-40B4-BE49-F238E27FC236}">
                <a16:creationId xmlns:a16="http://schemas.microsoft.com/office/drawing/2014/main" id="{496D9CBA-A7E1-9A5D-3217-0243A33546B1}"/>
              </a:ext>
            </a:extLst>
          </p:cNvPr>
          <p:cNvSpPr txBox="1"/>
          <p:nvPr/>
        </p:nvSpPr>
        <p:spPr>
          <a:xfrm>
            <a:off x="6728550" y="2854478"/>
            <a:ext cx="1912528" cy="954107"/>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Get ahead </a:t>
            </a:r>
            <a:r>
              <a:rPr lang="en-GB" sz="1400">
                <a:solidFill>
                  <a:srgbClr val="3D3D3D"/>
                </a:solidFill>
                <a:latin typeface="Noto Sans"/>
                <a:ea typeface="Noto Sans"/>
                <a:cs typeface="Noto Sans"/>
              </a:rPr>
              <a:t>with unrivalled support throughout your professional journey</a:t>
            </a:r>
            <a:endParaRPr lang="en-GB" sz="140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2" name="TextBox 22">
            <a:extLst>
              <a:ext uri="{FF2B5EF4-FFF2-40B4-BE49-F238E27FC236}">
                <a16:creationId xmlns:a16="http://schemas.microsoft.com/office/drawing/2014/main" id="{2B13FB71-68C0-9502-B416-AC8739F3F9EE}"/>
              </a:ext>
            </a:extLst>
          </p:cNvPr>
          <p:cNvSpPr txBox="1"/>
          <p:nvPr/>
        </p:nvSpPr>
        <p:spPr>
          <a:xfrm>
            <a:off x="6736599" y="3918095"/>
            <a:ext cx="2057415" cy="738664"/>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rgbClr val="3D3D3D"/>
                </a:solidFill>
                <a:latin typeface="Noto Sans"/>
                <a:ea typeface="Noto Sans"/>
                <a:cs typeface="Noto Sans"/>
              </a:rPr>
              <a:t>Access </a:t>
            </a:r>
            <a:r>
              <a:rPr lang="en-GB" sz="1400">
                <a:solidFill>
                  <a:srgbClr val="3D3D3D"/>
                </a:solidFill>
                <a:latin typeface="Noto Sans"/>
                <a:ea typeface="Noto Sans"/>
                <a:cs typeface="Noto Sans"/>
              </a:rPr>
              <a:t>discounts and offers to support your wellbeing</a:t>
            </a:r>
            <a:endParaRPr lang="en-GB" sz="140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
        <p:nvSpPr>
          <p:cNvPr id="9" name="TextBox 22">
            <a:extLst>
              <a:ext uri="{FF2B5EF4-FFF2-40B4-BE49-F238E27FC236}">
                <a16:creationId xmlns:a16="http://schemas.microsoft.com/office/drawing/2014/main" id="{383B48C0-3EB5-D404-1B46-DDF202FA734D}"/>
              </a:ext>
            </a:extLst>
          </p:cNvPr>
          <p:cNvSpPr txBox="1"/>
          <p:nvPr/>
        </p:nvSpPr>
        <p:spPr>
          <a:xfrm>
            <a:off x="582415" y="4135945"/>
            <a:ext cx="1912528" cy="523220"/>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GB" sz="1400" b="1">
                <a:solidFill>
                  <a:srgbClr val="3D3D3D"/>
                </a:solidFill>
                <a:latin typeface="Noto Sans"/>
                <a:ea typeface="Noto Sans"/>
                <a:cs typeface="Noto Sans"/>
              </a:rPr>
              <a:t>Increased </a:t>
            </a:r>
            <a:r>
              <a:rPr lang="en-GB" sz="1400">
                <a:solidFill>
                  <a:srgbClr val="3D3D3D"/>
                </a:solidFill>
                <a:latin typeface="Noto Sans"/>
                <a:ea typeface="Noto Sans"/>
                <a:cs typeface="Noto Sans"/>
              </a:rPr>
              <a:t>earning potential</a:t>
            </a:r>
            <a:endParaRPr lang="en-GB" sz="1400">
              <a:solidFill>
                <a:srgbClr val="3D3D3D"/>
              </a:solidFill>
              <a:latin typeface="Noto Sans" panose="020B0502040504020204" pitchFamily="34" charset="0"/>
              <a:ea typeface="Noto Sans" panose="020B0502040504020204" pitchFamily="34" charset="0"/>
              <a:cs typeface="Noto Sans" panose="020B0502040504020204" pitchFamily="34" charset="0"/>
            </a:endParaRPr>
          </a:p>
        </p:txBody>
      </p:sp>
    </p:spTree>
    <p:extLst>
      <p:ext uri="{BB962C8B-B14F-4D97-AF65-F5344CB8AC3E}">
        <p14:creationId xmlns:p14="http://schemas.microsoft.com/office/powerpoint/2010/main" val="2550843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D4E922-5457-5E9B-A3E7-C45B05656D8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523451-5284-1B6B-F4C9-0C5E72EE90EA}"/>
              </a:ext>
            </a:extLst>
          </p:cNvPr>
          <p:cNvSpPr>
            <a:spLocks noGrp="1"/>
          </p:cNvSpPr>
          <p:nvPr>
            <p:ph type="title"/>
          </p:nvPr>
        </p:nvSpPr>
        <p:spPr>
          <a:xfrm>
            <a:off x="323850" y="273844"/>
            <a:ext cx="7886700" cy="540914"/>
          </a:xfrm>
        </p:spPr>
        <p:txBody>
          <a:bodyPr/>
          <a:lstStyle/>
          <a:p>
            <a:r>
              <a:rPr lang="en-GB" sz="3200" b="1">
                <a:latin typeface="Noto Sans"/>
                <a:ea typeface="Noto Sans"/>
                <a:cs typeface="Noto Sans"/>
              </a:rPr>
              <a:t>Benefits of ICE student membership</a:t>
            </a:r>
          </a:p>
        </p:txBody>
      </p:sp>
      <p:pic>
        <p:nvPicPr>
          <p:cNvPr id="6" name="Online Media 5" title="Free student membership | ICE">
            <a:hlinkClick r:id="" action="ppaction://media"/>
            <a:extLst>
              <a:ext uri="{FF2B5EF4-FFF2-40B4-BE49-F238E27FC236}">
                <a16:creationId xmlns:a16="http://schemas.microsoft.com/office/drawing/2014/main" id="{6A54563B-5E6B-0E15-BD9D-08FB37189E08}"/>
              </a:ext>
            </a:extLst>
          </p:cNvPr>
          <p:cNvPicPr>
            <a:picLocks noGrp="1" noRot="1" noChangeAspect="1"/>
          </p:cNvPicPr>
          <p:nvPr>
            <p:ph idx="1"/>
            <a:videoFile r:link="rId1"/>
          </p:nvPr>
        </p:nvPicPr>
        <p:blipFill>
          <a:blip r:embed="rId4"/>
          <a:stretch>
            <a:fillRect/>
          </a:stretch>
        </p:blipFill>
        <p:spPr>
          <a:xfrm>
            <a:off x="1379538" y="1368425"/>
            <a:ext cx="5775325" cy="3263900"/>
          </a:xfrm>
        </p:spPr>
      </p:pic>
    </p:spTree>
    <p:extLst>
      <p:ext uri="{BB962C8B-B14F-4D97-AF65-F5344CB8AC3E}">
        <p14:creationId xmlns:p14="http://schemas.microsoft.com/office/powerpoint/2010/main" val="292583822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FB7D02-5027-21E4-EDDF-F1784F19911D}"/>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41F8803D-4E9E-2D54-8847-8803F9BC5404}"/>
              </a:ext>
            </a:extLst>
          </p:cNvPr>
          <p:cNvSpPr>
            <a:spLocks noGrp="1"/>
          </p:cNvSpPr>
          <p:nvPr>
            <p:ph type="title"/>
          </p:nvPr>
        </p:nvSpPr>
        <p:spPr/>
        <p:txBody>
          <a:bodyPr/>
          <a:lstStyle/>
          <a:p>
            <a:r>
              <a:rPr lang="en-GB" sz="3200" b="1">
                <a:latin typeface="Noto Sans"/>
                <a:ea typeface="Noto Sans"/>
                <a:cs typeface="Noto Sans"/>
              </a:rPr>
              <a:t>Achieve a professional qualification</a:t>
            </a:r>
            <a:endParaRPr lang="en-US"/>
          </a:p>
        </p:txBody>
      </p:sp>
      <p:pic>
        <p:nvPicPr>
          <p:cNvPr id="2" name="Picture 1">
            <a:extLst>
              <a:ext uri="{FF2B5EF4-FFF2-40B4-BE49-F238E27FC236}">
                <a16:creationId xmlns:a16="http://schemas.microsoft.com/office/drawing/2014/main" id="{D339B8CE-08A6-1C4B-9847-C88524E4A84C}"/>
              </a:ext>
            </a:extLst>
          </p:cNvPr>
          <p:cNvPicPr>
            <a:picLocks noGrp="1" noChangeAspect="1"/>
          </p:cNvPicPr>
          <p:nvPr/>
        </p:nvPicPr>
        <p:blipFill>
          <a:blip r:embed="rId3" cstate="hqprint">
            <a:extLst>
              <a:ext uri="{28A0092B-C50C-407E-A947-70E740481C1C}">
                <a14:useLocalDpi xmlns:a14="http://schemas.microsoft.com/office/drawing/2010/main"/>
              </a:ext>
            </a:extLst>
          </a:blip>
          <a:srcRect/>
          <a:stretch/>
        </p:blipFill>
        <p:spPr>
          <a:xfrm>
            <a:off x="252000" y="2196094"/>
            <a:ext cx="2648176" cy="1712913"/>
          </a:xfrm>
          <a:prstGeom prst="rect">
            <a:avLst/>
          </a:prstGeom>
        </p:spPr>
      </p:pic>
      <p:pic>
        <p:nvPicPr>
          <p:cNvPr id="3" name="Picture 2">
            <a:extLst>
              <a:ext uri="{FF2B5EF4-FFF2-40B4-BE49-F238E27FC236}">
                <a16:creationId xmlns:a16="http://schemas.microsoft.com/office/drawing/2014/main" id="{75853BD4-E319-2445-9C09-7A001D99634D}"/>
              </a:ext>
            </a:extLst>
          </p:cNvPr>
          <p:cNvPicPr>
            <a:picLocks noGrp="1" noChangeAspect="1"/>
          </p:cNvPicPr>
          <p:nvPr/>
        </p:nvPicPr>
        <p:blipFill>
          <a:blip r:embed="rId4" cstate="print">
            <a:extLst>
              <a:ext uri="{28A0092B-C50C-407E-A947-70E740481C1C}">
                <a14:useLocalDpi xmlns:a14="http://schemas.microsoft.com/office/drawing/2010/main"/>
              </a:ext>
            </a:extLst>
          </a:blip>
          <a:srcRect/>
          <a:stretch>
            <a:fillRect/>
          </a:stretch>
        </p:blipFill>
        <p:spPr>
          <a:xfrm>
            <a:off x="3248999" y="2196094"/>
            <a:ext cx="2647950" cy="1712913"/>
          </a:xfrm>
          <a:prstGeom prst="rect">
            <a:avLst/>
          </a:prstGeom>
        </p:spPr>
      </p:pic>
      <p:pic>
        <p:nvPicPr>
          <p:cNvPr id="4" name="Picture 3" descr="A group of people sitting at a table&#10;&#10;Description automatically generated with low confidence">
            <a:extLst>
              <a:ext uri="{FF2B5EF4-FFF2-40B4-BE49-F238E27FC236}">
                <a16:creationId xmlns:a16="http://schemas.microsoft.com/office/drawing/2014/main" id="{6CB3A26D-4B13-4454-8EAD-35499B1E1B62}"/>
              </a:ext>
            </a:extLst>
          </p:cNvPr>
          <p:cNvPicPr>
            <a:picLocks noChangeAspect="1"/>
          </p:cNvPicPr>
          <p:nvPr/>
        </p:nvPicPr>
        <p:blipFill rotWithShape="1">
          <a:blip r:embed="rId5"/>
          <a:srcRect b="8624"/>
          <a:stretch/>
        </p:blipFill>
        <p:spPr>
          <a:xfrm>
            <a:off x="6244574" y="2196094"/>
            <a:ext cx="2649600" cy="1712913"/>
          </a:xfrm>
          <a:prstGeom prst="rect">
            <a:avLst/>
          </a:prstGeom>
        </p:spPr>
      </p:pic>
      <p:sp>
        <p:nvSpPr>
          <p:cNvPr id="6" name="Text Placeholder 12">
            <a:extLst>
              <a:ext uri="{FF2B5EF4-FFF2-40B4-BE49-F238E27FC236}">
                <a16:creationId xmlns:a16="http://schemas.microsoft.com/office/drawing/2014/main" id="{FAD79C41-EE92-F149-8D05-57941C782A98}"/>
              </a:ext>
            </a:extLst>
          </p:cNvPr>
          <p:cNvSpPr>
            <a:spLocks noGrp="1"/>
          </p:cNvSpPr>
          <p:nvPr/>
        </p:nvSpPr>
        <p:spPr>
          <a:xfrm>
            <a:off x="252000" y="1820322"/>
            <a:ext cx="2648176" cy="376237"/>
          </a:xfrm>
          <a:prstGeom prst="rect">
            <a:avLst/>
          </a:prstGeom>
          <a:solidFill>
            <a:srgbClr val="007C92"/>
          </a:solidFill>
        </p:spPr>
        <p:txBody>
          <a:bodyPr lIns="91440" tIns="45720" rIns="91440" bIns="45720" anchor="ctr"/>
          <a:lstStyle>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Academic qualifications</a:t>
            </a:r>
          </a:p>
        </p:txBody>
      </p:sp>
      <p:sp>
        <p:nvSpPr>
          <p:cNvPr id="7" name="Text Placeholder 13">
            <a:extLst>
              <a:ext uri="{FF2B5EF4-FFF2-40B4-BE49-F238E27FC236}">
                <a16:creationId xmlns:a16="http://schemas.microsoft.com/office/drawing/2014/main" id="{F41CAD2C-F7BF-E543-862C-02D4844F28A3}"/>
              </a:ext>
            </a:extLst>
          </p:cNvPr>
          <p:cNvSpPr>
            <a:spLocks noGrp="1"/>
          </p:cNvSpPr>
          <p:nvPr/>
        </p:nvSpPr>
        <p:spPr>
          <a:xfrm>
            <a:off x="3248999" y="1820322"/>
            <a:ext cx="2648176" cy="376237"/>
          </a:xfrm>
          <a:prstGeom prst="rect">
            <a:avLst/>
          </a:prstGeom>
          <a:solidFill>
            <a:srgbClr val="007C92"/>
          </a:solidFill>
        </p:spPr>
        <p:txBody>
          <a:bodyPr lIns="91440" tIns="45720" rIns="91440" bIns="45720" anchor="ctr"/>
          <a:lstStyle>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Work experience</a:t>
            </a:r>
          </a:p>
        </p:txBody>
      </p:sp>
      <p:sp>
        <p:nvSpPr>
          <p:cNvPr id="8" name="Text Placeholder 14">
            <a:extLst>
              <a:ext uri="{FF2B5EF4-FFF2-40B4-BE49-F238E27FC236}">
                <a16:creationId xmlns:a16="http://schemas.microsoft.com/office/drawing/2014/main" id="{A74CEB65-3195-5148-A574-7E5CE7622E03}"/>
              </a:ext>
            </a:extLst>
          </p:cNvPr>
          <p:cNvSpPr>
            <a:spLocks noGrp="1"/>
          </p:cNvSpPr>
          <p:nvPr/>
        </p:nvSpPr>
        <p:spPr>
          <a:xfrm>
            <a:off x="6245998" y="1820322"/>
            <a:ext cx="2648176" cy="376237"/>
          </a:xfrm>
          <a:prstGeom prst="rect">
            <a:avLst/>
          </a:prstGeom>
          <a:solidFill>
            <a:srgbClr val="007C92"/>
          </a:solidFill>
        </p:spPr>
        <p:txBody>
          <a:bodyPr lIns="91440" tIns="45720" rIns="91440" bIns="45720" anchor="ctr"/>
          <a:lstStyle>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Professional Review</a:t>
            </a:r>
          </a:p>
        </p:txBody>
      </p:sp>
      <p:sp>
        <p:nvSpPr>
          <p:cNvPr id="9" name="TextBox 21">
            <a:extLst>
              <a:ext uri="{FF2B5EF4-FFF2-40B4-BE49-F238E27FC236}">
                <a16:creationId xmlns:a16="http://schemas.microsoft.com/office/drawing/2014/main" id="{ACA19B43-89C9-A54B-AEEB-C402B4B7EF91}"/>
              </a:ext>
            </a:extLst>
          </p:cNvPr>
          <p:cNvSpPr txBox="1"/>
          <p:nvPr/>
        </p:nvSpPr>
        <p:spPr>
          <a:xfrm>
            <a:off x="247396" y="4147691"/>
            <a:ext cx="8634666" cy="422405"/>
          </a:xfrm>
          <a:custGeom>
            <a:avLst/>
            <a:gdLst>
              <a:gd name="connsiteX0" fmla="*/ 0 w 8642604"/>
              <a:gd name="connsiteY0" fmla="*/ 0 h 355276"/>
              <a:gd name="connsiteX1" fmla="*/ 864260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642604 w 8642604"/>
              <a:gd name="connsiteY2" fmla="*/ 355276 h 355276"/>
              <a:gd name="connsiteX3" fmla="*/ 0 w 8642604"/>
              <a:gd name="connsiteY3" fmla="*/ 355276 h 355276"/>
              <a:gd name="connsiteX4" fmla="*/ 0 w 8642604"/>
              <a:gd name="connsiteY4" fmla="*/ 0 h 355276"/>
              <a:gd name="connsiteX0" fmla="*/ 0 w 8642604"/>
              <a:gd name="connsiteY0" fmla="*/ 0 h 355276"/>
              <a:gd name="connsiteX1" fmla="*/ 8322564 w 8642604"/>
              <a:gd name="connsiteY1" fmla="*/ 0 h 355276"/>
              <a:gd name="connsiteX2" fmla="*/ 8527510 w 8642604"/>
              <a:gd name="connsiteY2" fmla="*/ 234703 h 355276"/>
              <a:gd name="connsiteX3" fmla="*/ 8642604 w 8642604"/>
              <a:gd name="connsiteY3" fmla="*/ 355276 h 355276"/>
              <a:gd name="connsiteX4" fmla="*/ 0 w 8642604"/>
              <a:gd name="connsiteY4" fmla="*/ 355276 h 355276"/>
              <a:gd name="connsiteX5" fmla="*/ 0 w 8642604"/>
              <a:gd name="connsiteY5" fmla="*/ 0 h 355276"/>
              <a:gd name="connsiteX0" fmla="*/ 0 w 8642604"/>
              <a:gd name="connsiteY0" fmla="*/ 0 h 355276"/>
              <a:gd name="connsiteX1" fmla="*/ 8322564 w 8642604"/>
              <a:gd name="connsiteY1" fmla="*/ 0 h 355276"/>
              <a:gd name="connsiteX2" fmla="*/ 8634666 w 8642604"/>
              <a:gd name="connsiteY2" fmla="*/ 179934 h 355276"/>
              <a:gd name="connsiteX3" fmla="*/ 8642604 w 8642604"/>
              <a:gd name="connsiteY3" fmla="*/ 355276 h 355276"/>
              <a:gd name="connsiteX4" fmla="*/ 0 w 8642604"/>
              <a:gd name="connsiteY4" fmla="*/ 355276 h 355276"/>
              <a:gd name="connsiteX5" fmla="*/ 0 w 8642604"/>
              <a:gd name="connsiteY5" fmla="*/ 0 h 355276"/>
              <a:gd name="connsiteX0" fmla="*/ 0 w 8634666"/>
              <a:gd name="connsiteY0" fmla="*/ 0 h 357657"/>
              <a:gd name="connsiteX1" fmla="*/ 8322564 w 8634666"/>
              <a:gd name="connsiteY1" fmla="*/ 0 h 357657"/>
              <a:gd name="connsiteX2" fmla="*/ 8634666 w 8634666"/>
              <a:gd name="connsiteY2" fmla="*/ 179934 h 357657"/>
              <a:gd name="connsiteX3" fmla="*/ 8337804 w 8634666"/>
              <a:gd name="connsiteY3" fmla="*/ 357657 h 357657"/>
              <a:gd name="connsiteX4" fmla="*/ 0 w 8634666"/>
              <a:gd name="connsiteY4" fmla="*/ 355276 h 357657"/>
              <a:gd name="connsiteX5" fmla="*/ 0 w 8634666"/>
              <a:gd name="connsiteY5" fmla="*/ 0 h 3576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8634666" h="357657">
                <a:moveTo>
                  <a:pt x="0" y="0"/>
                </a:moveTo>
                <a:lnTo>
                  <a:pt x="8322564" y="0"/>
                </a:lnTo>
                <a:lnTo>
                  <a:pt x="8634666" y="179934"/>
                </a:lnTo>
                <a:lnTo>
                  <a:pt x="8337804" y="357657"/>
                </a:lnTo>
                <a:lnTo>
                  <a:pt x="0" y="355276"/>
                </a:lnTo>
                <a:lnTo>
                  <a:pt x="0" y="0"/>
                </a:lnTo>
                <a:close/>
              </a:path>
            </a:pathLst>
          </a:custGeom>
          <a:solidFill>
            <a:srgbClr val="7094AA"/>
          </a:solidFill>
        </p:spPr>
        <p:txBody>
          <a:bodyPr wrap="square" lIns="72000" tIns="144000" rIns="0" bIns="0" rtlCol="0" anchor="t" anchorCtr="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US" b="0" i="0" u="none" strike="noStrike" kern="1200">
              <a:solidFill>
                <a:schemeClr val="bg1"/>
              </a:solidFill>
              <a:latin typeface="Arial" panose="020B0604020202020204" pitchFamily="34" charset="0"/>
              <a:cs typeface="Arial" panose="020B0604020202020204" pitchFamily="34" charset="0"/>
            </a:endParaRPr>
          </a:p>
        </p:txBody>
      </p:sp>
      <p:sp>
        <p:nvSpPr>
          <p:cNvPr id="10" name="TextBox 22">
            <a:extLst>
              <a:ext uri="{FF2B5EF4-FFF2-40B4-BE49-F238E27FC236}">
                <a16:creationId xmlns:a16="http://schemas.microsoft.com/office/drawing/2014/main" id="{54949FBB-44D3-254D-BDA9-D0D3C731AE73}"/>
              </a:ext>
            </a:extLst>
          </p:cNvPr>
          <p:cNvSpPr txBox="1"/>
          <p:nvPr/>
        </p:nvSpPr>
        <p:spPr>
          <a:xfrm>
            <a:off x="252000" y="4205004"/>
            <a:ext cx="8634666" cy="307777"/>
          </a:xfrm>
          <a:prstGeom prst="rect">
            <a:avLst/>
          </a:prstGeom>
          <a:noFill/>
        </p:spPr>
        <p:txBody>
          <a:bodyPr wrap="square" lIns="91440" tIns="45720" rIns="91440" bIns="45720" rtlCol="0" anchor="ctr">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400">
                <a:solidFill>
                  <a:schemeClr val="bg1"/>
                </a:solidFill>
                <a:latin typeface="Noto Sans"/>
                <a:ea typeface="Noto Sans"/>
                <a:cs typeface="Arial"/>
              </a:rPr>
              <a:t>Continuing Professional Development (CPD)</a:t>
            </a:r>
          </a:p>
        </p:txBody>
      </p:sp>
      <p:sp>
        <p:nvSpPr>
          <p:cNvPr id="12" name="Rectangle 11">
            <a:extLst>
              <a:ext uri="{FF2B5EF4-FFF2-40B4-BE49-F238E27FC236}">
                <a16:creationId xmlns:a16="http://schemas.microsoft.com/office/drawing/2014/main" id="{E66ABAA8-5732-6543-9C9E-463238E6625B}"/>
              </a:ext>
            </a:extLst>
          </p:cNvPr>
          <p:cNvSpPr/>
          <p:nvPr/>
        </p:nvSpPr>
        <p:spPr>
          <a:xfrm>
            <a:off x="0" y="1094017"/>
            <a:ext cx="9144000" cy="540000"/>
          </a:xfrm>
          <a:prstGeom prst="rect">
            <a:avLst/>
          </a:prstGeom>
          <a:solidFill>
            <a:srgbClr val="7094AA"/>
          </a:solidFill>
          <a:ln>
            <a:noFill/>
          </a:ln>
        </p:spPr>
        <p:style>
          <a:lnRef idx="2">
            <a:schemeClr val="accent3">
              <a:shade val="50000"/>
            </a:schemeClr>
          </a:lnRef>
          <a:fillRef idx="1">
            <a:schemeClr val="accent3"/>
          </a:fillRef>
          <a:effectRef idx="0">
            <a:schemeClr val="accent3"/>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grpSp>
        <p:nvGrpSpPr>
          <p:cNvPr id="13" name="Group 12">
            <a:extLst>
              <a:ext uri="{FF2B5EF4-FFF2-40B4-BE49-F238E27FC236}">
                <a16:creationId xmlns:a16="http://schemas.microsoft.com/office/drawing/2014/main" id="{557F7CB5-9ADF-3B68-253F-4D7A3AA599CE}"/>
              </a:ext>
            </a:extLst>
          </p:cNvPr>
          <p:cNvGrpSpPr/>
          <p:nvPr/>
        </p:nvGrpSpPr>
        <p:grpSpPr>
          <a:xfrm>
            <a:off x="491551" y="1197370"/>
            <a:ext cx="8539977" cy="334042"/>
            <a:chOff x="491551" y="1197370"/>
            <a:chExt cx="8539977" cy="334042"/>
          </a:xfrm>
        </p:grpSpPr>
        <p:grpSp>
          <p:nvGrpSpPr>
            <p:cNvPr id="14" name="Group 13">
              <a:extLst>
                <a:ext uri="{FF2B5EF4-FFF2-40B4-BE49-F238E27FC236}">
                  <a16:creationId xmlns:a16="http://schemas.microsoft.com/office/drawing/2014/main" id="{37011DFC-6790-4290-86B9-4466B762D4C7}"/>
                </a:ext>
              </a:extLst>
            </p:cNvPr>
            <p:cNvGrpSpPr/>
            <p:nvPr/>
          </p:nvGrpSpPr>
          <p:grpSpPr>
            <a:xfrm>
              <a:off x="491551" y="1197370"/>
              <a:ext cx="7771244" cy="334042"/>
              <a:chOff x="491551" y="1197370"/>
              <a:chExt cx="7771244" cy="334042"/>
            </a:xfrm>
          </p:grpSpPr>
          <p:sp>
            <p:nvSpPr>
              <p:cNvPr id="16" name="Title 1">
                <a:extLst>
                  <a:ext uri="{FF2B5EF4-FFF2-40B4-BE49-F238E27FC236}">
                    <a16:creationId xmlns:a16="http://schemas.microsoft.com/office/drawing/2014/main" id="{EE5401D7-A8F7-3D43-8143-14E6A2827001}"/>
                  </a:ext>
                </a:extLst>
              </p:cNvPr>
              <p:cNvSpPr txBox="1">
                <a:spLocks/>
              </p:cNvSpPr>
              <p:nvPr/>
            </p:nvSpPr>
            <p:spPr>
              <a:xfrm>
                <a:off x="491551" y="1199880"/>
                <a:ext cx="2195012" cy="331532"/>
              </a:xfrm>
              <a:prstGeom prst="rect">
                <a:avLst/>
              </a:prstGeom>
            </p:spPr>
            <p:txBody>
              <a:bodyPr vert="horz" lIns="0" tIns="45720" rIns="91440" bIns="45720" rtlCol="0"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400" b="1">
                    <a:solidFill>
                      <a:schemeClr val="bg1"/>
                    </a:solidFill>
                    <a:latin typeface="Noto Sans"/>
                    <a:ea typeface="Noto Sans"/>
                    <a:cs typeface="Arial"/>
                  </a:rPr>
                  <a:t>Engineering Technician</a:t>
                </a:r>
              </a:p>
            </p:txBody>
          </p:sp>
          <p:sp>
            <p:nvSpPr>
              <p:cNvPr id="17" name="Title 1">
                <a:extLst>
                  <a:ext uri="{FF2B5EF4-FFF2-40B4-BE49-F238E27FC236}">
                    <a16:creationId xmlns:a16="http://schemas.microsoft.com/office/drawing/2014/main" id="{1F927FCA-57B6-A141-8AF9-7C43CE592CCF}"/>
                  </a:ext>
                </a:extLst>
              </p:cNvPr>
              <p:cNvSpPr txBox="1">
                <a:spLocks/>
              </p:cNvSpPr>
              <p:nvPr/>
            </p:nvSpPr>
            <p:spPr>
              <a:xfrm>
                <a:off x="3510920" y="1197370"/>
                <a:ext cx="2102233" cy="330058"/>
              </a:xfrm>
              <a:prstGeom prst="rect">
                <a:avLst/>
              </a:prstGeom>
            </p:spPr>
            <p:txBody>
              <a:bodyPr vert="horz" lIns="0" tIns="45720" rIns="91440" bIns="45720" rtlCol="0"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400" b="1">
                    <a:solidFill>
                      <a:schemeClr val="bg1"/>
                    </a:solidFill>
                    <a:latin typeface="Noto Sans"/>
                    <a:ea typeface="Noto Sans"/>
                    <a:cs typeface="Arial"/>
                  </a:rPr>
                  <a:t>Incorporated Engineer</a:t>
                </a:r>
              </a:p>
            </p:txBody>
          </p:sp>
          <p:sp>
            <p:nvSpPr>
              <p:cNvPr id="18" name="Title 1">
                <a:extLst>
                  <a:ext uri="{FF2B5EF4-FFF2-40B4-BE49-F238E27FC236}">
                    <a16:creationId xmlns:a16="http://schemas.microsoft.com/office/drawing/2014/main" id="{E52A7ECA-705A-C241-AF44-484DD0F210D0}"/>
                  </a:ext>
                </a:extLst>
              </p:cNvPr>
              <p:cNvSpPr txBox="1">
                <a:spLocks/>
              </p:cNvSpPr>
              <p:nvPr/>
            </p:nvSpPr>
            <p:spPr>
              <a:xfrm>
                <a:off x="6418027" y="1262199"/>
                <a:ext cx="1844768" cy="265343"/>
              </a:xfrm>
              <a:prstGeom prst="rect">
                <a:avLst/>
              </a:prstGeom>
            </p:spPr>
            <p:txBody>
              <a:bodyPr vert="horz" lIns="0" tIns="45720" rIns="91440" bIns="45720" rtlCol="0"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US" sz="1400" b="1">
                    <a:solidFill>
                      <a:schemeClr val="bg1"/>
                    </a:solidFill>
                    <a:latin typeface="Noto Sans"/>
                    <a:ea typeface="Noto Sans"/>
                    <a:cs typeface="Arial"/>
                  </a:rPr>
                  <a:t>Chartered Engineer</a:t>
                </a:r>
              </a:p>
            </p:txBody>
          </p:sp>
          <p:cxnSp>
            <p:nvCxnSpPr>
              <p:cNvPr id="19" name="Straight Connector 18">
                <a:extLst>
                  <a:ext uri="{FF2B5EF4-FFF2-40B4-BE49-F238E27FC236}">
                    <a16:creationId xmlns:a16="http://schemas.microsoft.com/office/drawing/2014/main" id="{6F4BD8AE-1F8A-5640-8488-DDE7726682EB}"/>
                  </a:ext>
                </a:extLst>
              </p:cNvPr>
              <p:cNvCxnSpPr>
                <a:cxnSpLocks/>
              </p:cNvCxnSpPr>
              <p:nvPr/>
            </p:nvCxnSpPr>
            <p:spPr>
              <a:xfrm>
                <a:off x="3066270" y="1221646"/>
                <a:ext cx="0" cy="2880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0" name="Straight Connector 19">
                <a:extLst>
                  <a:ext uri="{FF2B5EF4-FFF2-40B4-BE49-F238E27FC236}">
                    <a16:creationId xmlns:a16="http://schemas.microsoft.com/office/drawing/2014/main" id="{3A771138-5D08-FF45-BE03-125BDEFA9611}"/>
                  </a:ext>
                </a:extLst>
              </p:cNvPr>
              <p:cNvCxnSpPr>
                <a:cxnSpLocks/>
              </p:cNvCxnSpPr>
              <p:nvPr/>
            </p:nvCxnSpPr>
            <p:spPr>
              <a:xfrm>
                <a:off x="5973377" y="1221646"/>
                <a:ext cx="0" cy="28800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5" name="Title 1">
              <a:extLst>
                <a:ext uri="{FF2B5EF4-FFF2-40B4-BE49-F238E27FC236}">
                  <a16:creationId xmlns:a16="http://schemas.microsoft.com/office/drawing/2014/main" id="{4DB6EEA3-8CCA-1B73-0858-BB15263C0896}"/>
                </a:ext>
              </a:extLst>
            </p:cNvPr>
            <p:cNvSpPr txBox="1">
              <a:spLocks/>
            </p:cNvSpPr>
            <p:nvPr/>
          </p:nvSpPr>
          <p:spPr>
            <a:xfrm>
              <a:off x="6900639" y="1242742"/>
              <a:ext cx="2130889" cy="242521"/>
            </a:xfrm>
            <a:prstGeom prst="rect">
              <a:avLst/>
            </a:prstGeom>
          </p:spPr>
          <p:txBody>
            <a:bodyPr vert="horz" lIns="0" tIns="45720" rIns="91440" bIns="45720" rtlCol="0" anchor="ctr">
              <a:no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endParaRPr lang="en-US" sz="1400" b="1">
                <a:solidFill>
                  <a:schemeClr val="bg1"/>
                </a:solidFill>
                <a:latin typeface="Arial"/>
                <a:cs typeface="Arial"/>
              </a:endParaRPr>
            </a:p>
          </p:txBody>
        </p:sp>
      </p:grpSp>
    </p:spTree>
    <p:extLst>
      <p:ext uri="{BB962C8B-B14F-4D97-AF65-F5344CB8AC3E}">
        <p14:creationId xmlns:p14="http://schemas.microsoft.com/office/powerpoint/2010/main" val="153862595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B58A38-590F-2F50-25B1-DAEB13D846A7}"/>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120B86BB-0353-3DF7-8F10-C21EAB74E568}"/>
              </a:ext>
            </a:extLst>
          </p:cNvPr>
          <p:cNvSpPr>
            <a:spLocks noGrp="1"/>
          </p:cNvSpPr>
          <p:nvPr>
            <p:ph type="title"/>
          </p:nvPr>
        </p:nvSpPr>
        <p:spPr/>
        <p:txBody>
          <a:bodyPr/>
          <a:lstStyle/>
          <a:p>
            <a:r>
              <a:rPr lang="en-US" sz="3200" b="1">
                <a:latin typeface="Noto Sans"/>
                <a:ea typeface="Noto Sans"/>
                <a:cs typeface="Noto Sans"/>
              </a:rPr>
              <a:t>Kickstart your career</a:t>
            </a:r>
            <a:endParaRPr lang="en-US"/>
          </a:p>
        </p:txBody>
      </p:sp>
      <p:grpSp>
        <p:nvGrpSpPr>
          <p:cNvPr id="21" name="Group 20">
            <a:extLst>
              <a:ext uri="{FF2B5EF4-FFF2-40B4-BE49-F238E27FC236}">
                <a16:creationId xmlns:a16="http://schemas.microsoft.com/office/drawing/2014/main" id="{FDB7612F-D403-E792-A840-DCBC938336B6}"/>
              </a:ext>
            </a:extLst>
          </p:cNvPr>
          <p:cNvGrpSpPr/>
          <p:nvPr/>
        </p:nvGrpSpPr>
        <p:grpSpPr>
          <a:xfrm>
            <a:off x="460034" y="3478241"/>
            <a:ext cx="8245640" cy="1123369"/>
            <a:chOff x="460034" y="3478241"/>
            <a:chExt cx="8245640" cy="785299"/>
          </a:xfrm>
        </p:grpSpPr>
        <p:sp>
          <p:nvSpPr>
            <p:cNvPr id="27" name="Freeform: Shape 26">
              <a:extLst>
                <a:ext uri="{FF2B5EF4-FFF2-40B4-BE49-F238E27FC236}">
                  <a16:creationId xmlns:a16="http://schemas.microsoft.com/office/drawing/2014/main" id="{6A022219-D2ED-43C6-2115-239C1A889843}"/>
                </a:ext>
              </a:extLst>
            </p:cNvPr>
            <p:cNvSpPr/>
            <p:nvPr/>
          </p:nvSpPr>
          <p:spPr>
            <a:xfrm>
              <a:off x="460034" y="3478241"/>
              <a:ext cx="1963247" cy="785299"/>
            </a:xfrm>
            <a:custGeom>
              <a:avLst/>
              <a:gdLst>
                <a:gd name="connsiteX0" fmla="*/ 0 w 1963247"/>
                <a:gd name="connsiteY0" fmla="*/ 0 h 785299"/>
                <a:gd name="connsiteX1" fmla="*/ 1570598 w 1963247"/>
                <a:gd name="connsiteY1" fmla="*/ 0 h 785299"/>
                <a:gd name="connsiteX2" fmla="*/ 1963247 w 1963247"/>
                <a:gd name="connsiteY2" fmla="*/ 392650 h 785299"/>
                <a:gd name="connsiteX3" fmla="*/ 1570598 w 1963247"/>
                <a:gd name="connsiteY3" fmla="*/ 785299 h 785299"/>
                <a:gd name="connsiteX4" fmla="*/ 0 w 1963247"/>
                <a:gd name="connsiteY4" fmla="*/ 785299 h 785299"/>
                <a:gd name="connsiteX5" fmla="*/ 0 w 1963247"/>
                <a:gd name="connsiteY5" fmla="*/ 0 h 78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63247" h="785299">
                  <a:moveTo>
                    <a:pt x="0" y="0"/>
                  </a:moveTo>
                  <a:lnTo>
                    <a:pt x="1570598" y="0"/>
                  </a:lnTo>
                  <a:lnTo>
                    <a:pt x="1963247" y="392650"/>
                  </a:lnTo>
                  <a:lnTo>
                    <a:pt x="1570598" y="785299"/>
                  </a:lnTo>
                  <a:lnTo>
                    <a:pt x="0" y="785299"/>
                  </a:lnTo>
                  <a:lnTo>
                    <a:pt x="0" y="0"/>
                  </a:lnTo>
                  <a:close/>
                </a:path>
              </a:pathLst>
            </a:custGeom>
            <a:solidFill>
              <a:srgbClr val="007C92"/>
            </a:solidFill>
            <a:ln>
              <a:solidFill>
                <a:schemeClr val="bg1"/>
              </a:solidFill>
            </a:ln>
          </p:spPr>
          <p:style>
            <a:lnRef idx="2">
              <a:scrgbClr r="0" g="0" b="0"/>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74676" tIns="37338" rIns="214994" bIns="37338" numCol="1" spcCol="1270" anchor="ctr" anchorCtr="0">
              <a:noAutofit/>
            </a:bodyPr>
            <a:lstStyle>
              <a:defPPr>
                <a:defRPr lang="en-US"/>
              </a:defPPr>
              <a:lvl1pPr marL="0" algn="l" defTabSz="457200" rtl="0" eaLnBrk="1" latinLnBrk="0" hangingPunct="1">
                <a:defRPr sz="1800" kern="1200">
                  <a:solidFill>
                    <a:schemeClr val="dk1">
                      <a:hueOff val="0"/>
                      <a:satOff val="0"/>
                      <a:lumOff val="0"/>
                      <a:alphaOff val="0"/>
                    </a:schemeClr>
                  </a:solidFill>
                  <a:latin typeface="+mn-lt"/>
                  <a:ea typeface="+mn-ea"/>
                  <a:cs typeface="+mn-cs"/>
                </a:defRPr>
              </a:lvl1pPr>
              <a:lvl2pPr marL="457200" algn="l" defTabSz="457200" rtl="0" eaLnBrk="1" latinLnBrk="0" hangingPunct="1">
                <a:defRPr sz="1800" kern="1200">
                  <a:solidFill>
                    <a:schemeClr val="dk1">
                      <a:hueOff val="0"/>
                      <a:satOff val="0"/>
                      <a:lumOff val="0"/>
                      <a:alphaOff val="0"/>
                    </a:schemeClr>
                  </a:solidFill>
                  <a:latin typeface="+mn-lt"/>
                  <a:ea typeface="+mn-ea"/>
                  <a:cs typeface="+mn-cs"/>
                </a:defRPr>
              </a:lvl2pPr>
              <a:lvl3pPr marL="914400" algn="l" defTabSz="457200" rtl="0" eaLnBrk="1" latinLnBrk="0" hangingPunct="1">
                <a:defRPr sz="1800" kern="1200">
                  <a:solidFill>
                    <a:schemeClr val="dk1">
                      <a:hueOff val="0"/>
                      <a:satOff val="0"/>
                      <a:lumOff val="0"/>
                      <a:alphaOff val="0"/>
                    </a:schemeClr>
                  </a:solidFill>
                  <a:latin typeface="+mn-lt"/>
                  <a:ea typeface="+mn-ea"/>
                  <a:cs typeface="+mn-cs"/>
                </a:defRPr>
              </a:lvl3pPr>
              <a:lvl4pPr marL="1371600" algn="l" defTabSz="457200" rtl="0" eaLnBrk="1" latinLnBrk="0" hangingPunct="1">
                <a:defRPr sz="1800" kern="1200">
                  <a:solidFill>
                    <a:schemeClr val="dk1">
                      <a:hueOff val="0"/>
                      <a:satOff val="0"/>
                      <a:lumOff val="0"/>
                      <a:alphaOff val="0"/>
                    </a:schemeClr>
                  </a:solidFill>
                  <a:latin typeface="+mn-lt"/>
                  <a:ea typeface="+mn-ea"/>
                  <a:cs typeface="+mn-cs"/>
                </a:defRPr>
              </a:lvl4pPr>
              <a:lvl5pPr marL="1828800" algn="l" defTabSz="457200" rtl="0" eaLnBrk="1" latinLnBrk="0" hangingPunct="1">
                <a:defRPr sz="1800" kern="1200">
                  <a:solidFill>
                    <a:schemeClr val="dk1">
                      <a:hueOff val="0"/>
                      <a:satOff val="0"/>
                      <a:lumOff val="0"/>
                      <a:alphaOff val="0"/>
                    </a:schemeClr>
                  </a:solidFill>
                  <a:latin typeface="+mn-lt"/>
                  <a:ea typeface="+mn-ea"/>
                  <a:cs typeface="+mn-cs"/>
                </a:defRPr>
              </a:lvl5pPr>
              <a:lvl6pPr marL="2286000" algn="l" defTabSz="457200" rtl="0" eaLnBrk="1" latinLnBrk="0" hangingPunct="1">
                <a:defRPr sz="1800" kern="1200">
                  <a:solidFill>
                    <a:schemeClr val="dk1">
                      <a:hueOff val="0"/>
                      <a:satOff val="0"/>
                      <a:lumOff val="0"/>
                      <a:alphaOff val="0"/>
                    </a:schemeClr>
                  </a:solidFill>
                  <a:latin typeface="+mn-lt"/>
                  <a:ea typeface="+mn-ea"/>
                  <a:cs typeface="+mn-cs"/>
                </a:defRPr>
              </a:lvl6pPr>
              <a:lvl7pPr marL="2743200" algn="l" defTabSz="457200" rtl="0" eaLnBrk="1" latinLnBrk="0" hangingPunct="1">
                <a:defRPr sz="1800" kern="1200">
                  <a:solidFill>
                    <a:schemeClr val="dk1">
                      <a:hueOff val="0"/>
                      <a:satOff val="0"/>
                      <a:lumOff val="0"/>
                      <a:alphaOff val="0"/>
                    </a:schemeClr>
                  </a:solidFill>
                  <a:latin typeface="+mn-lt"/>
                  <a:ea typeface="+mn-ea"/>
                  <a:cs typeface="+mn-cs"/>
                </a:defRPr>
              </a:lvl7pPr>
              <a:lvl8pPr marL="3200400" algn="l" defTabSz="457200" rtl="0" eaLnBrk="1" latinLnBrk="0" hangingPunct="1">
                <a:defRPr sz="1800" kern="1200">
                  <a:solidFill>
                    <a:schemeClr val="dk1">
                      <a:hueOff val="0"/>
                      <a:satOff val="0"/>
                      <a:lumOff val="0"/>
                      <a:alphaOff val="0"/>
                    </a:schemeClr>
                  </a:solidFill>
                  <a:latin typeface="+mn-lt"/>
                  <a:ea typeface="+mn-ea"/>
                  <a:cs typeface="+mn-cs"/>
                </a:defRPr>
              </a:lvl8pPr>
              <a:lvl9pPr marL="3657600" algn="l" defTabSz="457200" rtl="0" eaLnBrk="1" latinLnBrk="0" hangingPunct="1">
                <a:defRPr sz="1800" kern="1200">
                  <a:solidFill>
                    <a:schemeClr val="dk1">
                      <a:hueOff val="0"/>
                      <a:satOff val="0"/>
                      <a:lumOff val="0"/>
                      <a:alphaOff val="0"/>
                    </a:schemeClr>
                  </a:solidFill>
                  <a:latin typeface="+mn-lt"/>
                  <a:ea typeface="+mn-ea"/>
                  <a:cs typeface="+mn-cs"/>
                </a:defRPr>
              </a:lvl9pPr>
            </a:lstStyle>
            <a:p>
              <a:pPr marL="0" lvl="0" indent="0" algn="ctr" defTabSz="622300" rtl="0">
                <a:lnSpc>
                  <a:spcPct val="90000"/>
                </a:lnSpc>
                <a:spcBef>
                  <a:spcPct val="0"/>
                </a:spcBef>
                <a:spcAft>
                  <a:spcPct val="35000"/>
                </a:spcAft>
                <a:buNone/>
              </a:pPr>
              <a:r>
                <a:rPr lang="en-US" sz="1400" b="0" kern="1200">
                  <a:solidFill>
                    <a:schemeClr val="bg1"/>
                  </a:solidFill>
                  <a:latin typeface="Noto Sans"/>
                  <a:ea typeface="Noto Sans"/>
                  <a:cs typeface="Arial"/>
                </a:rPr>
                <a:t>Become an ICE Student Member</a:t>
              </a:r>
            </a:p>
          </p:txBody>
        </p:sp>
        <p:sp>
          <p:nvSpPr>
            <p:cNvPr id="28" name="Freeform: Shape 27">
              <a:extLst>
                <a:ext uri="{FF2B5EF4-FFF2-40B4-BE49-F238E27FC236}">
                  <a16:creationId xmlns:a16="http://schemas.microsoft.com/office/drawing/2014/main" id="{7125BC83-5BBE-2236-7B85-826BA342855B}"/>
                </a:ext>
              </a:extLst>
            </p:cNvPr>
            <p:cNvSpPr/>
            <p:nvPr/>
          </p:nvSpPr>
          <p:spPr>
            <a:xfrm>
              <a:off x="2030632" y="3478241"/>
              <a:ext cx="1963247" cy="785299"/>
            </a:xfrm>
            <a:custGeom>
              <a:avLst/>
              <a:gdLst>
                <a:gd name="connsiteX0" fmla="*/ 0 w 1963247"/>
                <a:gd name="connsiteY0" fmla="*/ 0 h 785299"/>
                <a:gd name="connsiteX1" fmla="*/ 1570598 w 1963247"/>
                <a:gd name="connsiteY1" fmla="*/ 0 h 785299"/>
                <a:gd name="connsiteX2" fmla="*/ 1963247 w 1963247"/>
                <a:gd name="connsiteY2" fmla="*/ 392650 h 785299"/>
                <a:gd name="connsiteX3" fmla="*/ 1570598 w 1963247"/>
                <a:gd name="connsiteY3" fmla="*/ 785299 h 785299"/>
                <a:gd name="connsiteX4" fmla="*/ 0 w 1963247"/>
                <a:gd name="connsiteY4" fmla="*/ 785299 h 785299"/>
                <a:gd name="connsiteX5" fmla="*/ 392650 w 1963247"/>
                <a:gd name="connsiteY5" fmla="*/ 392650 h 785299"/>
                <a:gd name="connsiteX6" fmla="*/ 0 w 1963247"/>
                <a:gd name="connsiteY6" fmla="*/ 0 h 78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63247" h="785299">
                  <a:moveTo>
                    <a:pt x="0" y="0"/>
                  </a:moveTo>
                  <a:lnTo>
                    <a:pt x="1570598" y="0"/>
                  </a:lnTo>
                  <a:lnTo>
                    <a:pt x="1963247" y="392650"/>
                  </a:lnTo>
                  <a:lnTo>
                    <a:pt x="1570598" y="785299"/>
                  </a:lnTo>
                  <a:lnTo>
                    <a:pt x="0" y="785299"/>
                  </a:lnTo>
                  <a:lnTo>
                    <a:pt x="392650" y="392650"/>
                  </a:lnTo>
                  <a:lnTo>
                    <a:pt x="0" y="0"/>
                  </a:lnTo>
                  <a:close/>
                </a:path>
              </a:pathLst>
            </a:custGeom>
            <a:solidFill>
              <a:srgbClr val="007C92"/>
            </a:solidFill>
            <a:ln>
              <a:solidFill>
                <a:schemeClr val="bg1"/>
              </a:solidFill>
            </a:ln>
          </p:spPr>
          <p:style>
            <a:lnRef idx="2">
              <a:scrgbClr r="0" g="0" b="0"/>
            </a:lnRef>
            <a:fillRef idx="1">
              <a:scrgbClr r="0" g="0" b="0"/>
            </a:fillRef>
            <a:effectRef idx="0">
              <a:schemeClr val="lt1">
                <a:hueOff val="0"/>
                <a:satOff val="0"/>
                <a:lumOff val="0"/>
                <a:alphaOff val="0"/>
              </a:schemeClr>
            </a:effectRef>
            <a:fontRef idx="minor">
              <a:schemeClr val="dk1">
                <a:hueOff val="0"/>
                <a:satOff val="0"/>
                <a:lumOff val="0"/>
                <a:alphaOff val="0"/>
              </a:schemeClr>
            </a:fontRef>
          </p:style>
          <p:txBody>
            <a:bodyPr spcFirstLastPara="0" vert="horz" wrap="square" lIns="448657" tIns="37338" rIns="411318" bIns="37338" numCol="1" spcCol="1270" anchor="ctr" anchorCtr="0">
              <a:noAutofit/>
            </a:bodyPr>
            <a:lstStyle>
              <a:defPPr>
                <a:defRPr lang="en-US"/>
              </a:defPPr>
              <a:lvl1pPr marL="0" algn="l" defTabSz="457200" rtl="0" eaLnBrk="1" latinLnBrk="0" hangingPunct="1">
                <a:defRPr sz="1800" kern="1200">
                  <a:solidFill>
                    <a:schemeClr val="dk1">
                      <a:hueOff val="0"/>
                      <a:satOff val="0"/>
                      <a:lumOff val="0"/>
                      <a:alphaOff val="0"/>
                    </a:schemeClr>
                  </a:solidFill>
                  <a:latin typeface="+mn-lt"/>
                  <a:ea typeface="+mn-ea"/>
                  <a:cs typeface="+mn-cs"/>
                </a:defRPr>
              </a:lvl1pPr>
              <a:lvl2pPr marL="457200" algn="l" defTabSz="457200" rtl="0" eaLnBrk="1" latinLnBrk="0" hangingPunct="1">
                <a:defRPr sz="1800" kern="1200">
                  <a:solidFill>
                    <a:schemeClr val="dk1">
                      <a:hueOff val="0"/>
                      <a:satOff val="0"/>
                      <a:lumOff val="0"/>
                      <a:alphaOff val="0"/>
                    </a:schemeClr>
                  </a:solidFill>
                  <a:latin typeface="+mn-lt"/>
                  <a:ea typeface="+mn-ea"/>
                  <a:cs typeface="+mn-cs"/>
                </a:defRPr>
              </a:lvl2pPr>
              <a:lvl3pPr marL="914400" algn="l" defTabSz="457200" rtl="0" eaLnBrk="1" latinLnBrk="0" hangingPunct="1">
                <a:defRPr sz="1800" kern="1200">
                  <a:solidFill>
                    <a:schemeClr val="dk1">
                      <a:hueOff val="0"/>
                      <a:satOff val="0"/>
                      <a:lumOff val="0"/>
                      <a:alphaOff val="0"/>
                    </a:schemeClr>
                  </a:solidFill>
                  <a:latin typeface="+mn-lt"/>
                  <a:ea typeface="+mn-ea"/>
                  <a:cs typeface="+mn-cs"/>
                </a:defRPr>
              </a:lvl3pPr>
              <a:lvl4pPr marL="1371600" algn="l" defTabSz="457200" rtl="0" eaLnBrk="1" latinLnBrk="0" hangingPunct="1">
                <a:defRPr sz="1800" kern="1200">
                  <a:solidFill>
                    <a:schemeClr val="dk1">
                      <a:hueOff val="0"/>
                      <a:satOff val="0"/>
                      <a:lumOff val="0"/>
                      <a:alphaOff val="0"/>
                    </a:schemeClr>
                  </a:solidFill>
                  <a:latin typeface="+mn-lt"/>
                  <a:ea typeface="+mn-ea"/>
                  <a:cs typeface="+mn-cs"/>
                </a:defRPr>
              </a:lvl4pPr>
              <a:lvl5pPr marL="1828800" algn="l" defTabSz="457200" rtl="0" eaLnBrk="1" latinLnBrk="0" hangingPunct="1">
                <a:defRPr sz="1800" kern="1200">
                  <a:solidFill>
                    <a:schemeClr val="dk1">
                      <a:hueOff val="0"/>
                      <a:satOff val="0"/>
                      <a:lumOff val="0"/>
                      <a:alphaOff val="0"/>
                    </a:schemeClr>
                  </a:solidFill>
                  <a:latin typeface="+mn-lt"/>
                  <a:ea typeface="+mn-ea"/>
                  <a:cs typeface="+mn-cs"/>
                </a:defRPr>
              </a:lvl5pPr>
              <a:lvl6pPr marL="2286000" algn="l" defTabSz="457200" rtl="0" eaLnBrk="1" latinLnBrk="0" hangingPunct="1">
                <a:defRPr sz="1800" kern="1200">
                  <a:solidFill>
                    <a:schemeClr val="dk1">
                      <a:hueOff val="0"/>
                      <a:satOff val="0"/>
                      <a:lumOff val="0"/>
                      <a:alphaOff val="0"/>
                    </a:schemeClr>
                  </a:solidFill>
                  <a:latin typeface="+mn-lt"/>
                  <a:ea typeface="+mn-ea"/>
                  <a:cs typeface="+mn-cs"/>
                </a:defRPr>
              </a:lvl6pPr>
              <a:lvl7pPr marL="2743200" algn="l" defTabSz="457200" rtl="0" eaLnBrk="1" latinLnBrk="0" hangingPunct="1">
                <a:defRPr sz="1800" kern="1200">
                  <a:solidFill>
                    <a:schemeClr val="dk1">
                      <a:hueOff val="0"/>
                      <a:satOff val="0"/>
                      <a:lumOff val="0"/>
                      <a:alphaOff val="0"/>
                    </a:schemeClr>
                  </a:solidFill>
                  <a:latin typeface="+mn-lt"/>
                  <a:ea typeface="+mn-ea"/>
                  <a:cs typeface="+mn-cs"/>
                </a:defRPr>
              </a:lvl7pPr>
              <a:lvl8pPr marL="3200400" algn="l" defTabSz="457200" rtl="0" eaLnBrk="1" latinLnBrk="0" hangingPunct="1">
                <a:defRPr sz="1800" kern="1200">
                  <a:solidFill>
                    <a:schemeClr val="dk1">
                      <a:hueOff val="0"/>
                      <a:satOff val="0"/>
                      <a:lumOff val="0"/>
                      <a:alphaOff val="0"/>
                    </a:schemeClr>
                  </a:solidFill>
                  <a:latin typeface="+mn-lt"/>
                  <a:ea typeface="+mn-ea"/>
                  <a:cs typeface="+mn-cs"/>
                </a:defRPr>
              </a:lvl8pPr>
              <a:lvl9pPr marL="3657600" algn="l" defTabSz="457200" rtl="0" eaLnBrk="1" latinLnBrk="0" hangingPunct="1">
                <a:defRPr sz="1800" kern="1200">
                  <a:solidFill>
                    <a:schemeClr val="dk1">
                      <a:hueOff val="0"/>
                      <a:satOff val="0"/>
                      <a:lumOff val="0"/>
                      <a:alphaOff val="0"/>
                    </a:schemeClr>
                  </a:solidFill>
                  <a:latin typeface="+mn-lt"/>
                  <a:ea typeface="+mn-ea"/>
                  <a:cs typeface="+mn-cs"/>
                </a:defRPr>
              </a:lvl9pPr>
            </a:lstStyle>
            <a:p>
              <a:pPr marL="0" lvl="0" indent="0" algn="ctr" defTabSz="622300" rtl="0">
                <a:lnSpc>
                  <a:spcPct val="90000"/>
                </a:lnSpc>
                <a:spcBef>
                  <a:spcPct val="0"/>
                </a:spcBef>
                <a:spcAft>
                  <a:spcPct val="35000"/>
                </a:spcAft>
                <a:buNone/>
              </a:pPr>
              <a:r>
                <a:rPr lang="en-US" sz="1400" b="0" kern="1200">
                  <a:solidFill>
                    <a:schemeClr val="bg1"/>
                  </a:solidFill>
                  <a:latin typeface="Noto Sans"/>
                  <a:ea typeface="Noto Sans"/>
                  <a:cs typeface="Arial"/>
                </a:rPr>
                <a:t>Curriculum enrichment activities </a:t>
              </a:r>
            </a:p>
          </p:txBody>
        </p:sp>
        <p:sp>
          <p:nvSpPr>
            <p:cNvPr id="29" name="Freeform: Shape 28">
              <a:extLst>
                <a:ext uri="{FF2B5EF4-FFF2-40B4-BE49-F238E27FC236}">
                  <a16:creationId xmlns:a16="http://schemas.microsoft.com/office/drawing/2014/main" id="{FD31A7C5-0BA0-36E0-3429-00ABE8427BB0}"/>
                </a:ext>
              </a:extLst>
            </p:cNvPr>
            <p:cNvSpPr/>
            <p:nvPr/>
          </p:nvSpPr>
          <p:spPr>
            <a:xfrm>
              <a:off x="3601231" y="3478241"/>
              <a:ext cx="1963247" cy="785299"/>
            </a:xfrm>
            <a:custGeom>
              <a:avLst/>
              <a:gdLst>
                <a:gd name="connsiteX0" fmla="*/ 0 w 1963247"/>
                <a:gd name="connsiteY0" fmla="*/ 0 h 785299"/>
                <a:gd name="connsiteX1" fmla="*/ 1570598 w 1963247"/>
                <a:gd name="connsiteY1" fmla="*/ 0 h 785299"/>
                <a:gd name="connsiteX2" fmla="*/ 1963247 w 1963247"/>
                <a:gd name="connsiteY2" fmla="*/ 392650 h 785299"/>
                <a:gd name="connsiteX3" fmla="*/ 1570598 w 1963247"/>
                <a:gd name="connsiteY3" fmla="*/ 785299 h 785299"/>
                <a:gd name="connsiteX4" fmla="*/ 0 w 1963247"/>
                <a:gd name="connsiteY4" fmla="*/ 785299 h 785299"/>
                <a:gd name="connsiteX5" fmla="*/ 392650 w 1963247"/>
                <a:gd name="connsiteY5" fmla="*/ 392650 h 785299"/>
                <a:gd name="connsiteX6" fmla="*/ 0 w 1963247"/>
                <a:gd name="connsiteY6" fmla="*/ 0 h 78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63247" h="785299">
                  <a:moveTo>
                    <a:pt x="0" y="0"/>
                  </a:moveTo>
                  <a:lnTo>
                    <a:pt x="1570598" y="0"/>
                  </a:lnTo>
                  <a:lnTo>
                    <a:pt x="1963247" y="392650"/>
                  </a:lnTo>
                  <a:lnTo>
                    <a:pt x="1570598" y="785299"/>
                  </a:lnTo>
                  <a:lnTo>
                    <a:pt x="0" y="785299"/>
                  </a:lnTo>
                  <a:lnTo>
                    <a:pt x="392650" y="392650"/>
                  </a:lnTo>
                  <a:lnTo>
                    <a:pt x="0" y="0"/>
                  </a:lnTo>
                  <a:close/>
                </a:path>
              </a:pathLst>
            </a:custGeom>
            <a:solidFill>
              <a:srgbClr val="007C92"/>
            </a:solidFill>
            <a:ln w="12700" cap="flat" cmpd="sng" algn="ctr">
              <a:solidFill>
                <a:prstClr val="white"/>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txBody>
            <a:bodyPr spcFirstLastPara="0" vert="horz" wrap="square" lIns="444657" tIns="34671" rIns="409985" bIns="34671" numCol="1" spcCol="1270" anchor="ctr" anchorCtr="0">
              <a:noAutofit/>
            </a:bodyPr>
            <a:lstStyle>
              <a:defPPr>
                <a:defRPr lang="en-US"/>
              </a:defPPr>
              <a:lvl1pPr marL="0" algn="l" defTabSz="457200" rtl="0" eaLnBrk="1" latinLnBrk="0" hangingPunct="1">
                <a:defRPr sz="1800" kern="1200">
                  <a:solidFill>
                    <a:schemeClr val="dk1">
                      <a:hueOff val="0"/>
                      <a:satOff val="0"/>
                      <a:lumOff val="0"/>
                      <a:alphaOff val="0"/>
                    </a:schemeClr>
                  </a:solidFill>
                  <a:latin typeface="+mn-lt"/>
                  <a:ea typeface="+mn-ea"/>
                  <a:cs typeface="+mn-cs"/>
                </a:defRPr>
              </a:lvl1pPr>
              <a:lvl2pPr marL="457200" algn="l" defTabSz="457200" rtl="0" eaLnBrk="1" latinLnBrk="0" hangingPunct="1">
                <a:defRPr sz="1800" kern="1200">
                  <a:solidFill>
                    <a:schemeClr val="dk1">
                      <a:hueOff val="0"/>
                      <a:satOff val="0"/>
                      <a:lumOff val="0"/>
                      <a:alphaOff val="0"/>
                    </a:schemeClr>
                  </a:solidFill>
                  <a:latin typeface="+mn-lt"/>
                  <a:ea typeface="+mn-ea"/>
                  <a:cs typeface="+mn-cs"/>
                </a:defRPr>
              </a:lvl2pPr>
              <a:lvl3pPr marL="914400" algn="l" defTabSz="457200" rtl="0" eaLnBrk="1" latinLnBrk="0" hangingPunct="1">
                <a:defRPr sz="1800" kern="1200">
                  <a:solidFill>
                    <a:schemeClr val="dk1">
                      <a:hueOff val="0"/>
                      <a:satOff val="0"/>
                      <a:lumOff val="0"/>
                      <a:alphaOff val="0"/>
                    </a:schemeClr>
                  </a:solidFill>
                  <a:latin typeface="+mn-lt"/>
                  <a:ea typeface="+mn-ea"/>
                  <a:cs typeface="+mn-cs"/>
                </a:defRPr>
              </a:lvl3pPr>
              <a:lvl4pPr marL="1371600" algn="l" defTabSz="457200" rtl="0" eaLnBrk="1" latinLnBrk="0" hangingPunct="1">
                <a:defRPr sz="1800" kern="1200">
                  <a:solidFill>
                    <a:schemeClr val="dk1">
                      <a:hueOff val="0"/>
                      <a:satOff val="0"/>
                      <a:lumOff val="0"/>
                      <a:alphaOff val="0"/>
                    </a:schemeClr>
                  </a:solidFill>
                  <a:latin typeface="+mn-lt"/>
                  <a:ea typeface="+mn-ea"/>
                  <a:cs typeface="+mn-cs"/>
                </a:defRPr>
              </a:lvl4pPr>
              <a:lvl5pPr marL="1828800" algn="l" defTabSz="457200" rtl="0" eaLnBrk="1" latinLnBrk="0" hangingPunct="1">
                <a:defRPr sz="1800" kern="1200">
                  <a:solidFill>
                    <a:schemeClr val="dk1">
                      <a:hueOff val="0"/>
                      <a:satOff val="0"/>
                      <a:lumOff val="0"/>
                      <a:alphaOff val="0"/>
                    </a:schemeClr>
                  </a:solidFill>
                  <a:latin typeface="+mn-lt"/>
                  <a:ea typeface="+mn-ea"/>
                  <a:cs typeface="+mn-cs"/>
                </a:defRPr>
              </a:lvl5pPr>
              <a:lvl6pPr marL="2286000" algn="l" defTabSz="457200" rtl="0" eaLnBrk="1" latinLnBrk="0" hangingPunct="1">
                <a:defRPr sz="1800" kern="1200">
                  <a:solidFill>
                    <a:schemeClr val="dk1">
                      <a:hueOff val="0"/>
                      <a:satOff val="0"/>
                      <a:lumOff val="0"/>
                      <a:alphaOff val="0"/>
                    </a:schemeClr>
                  </a:solidFill>
                  <a:latin typeface="+mn-lt"/>
                  <a:ea typeface="+mn-ea"/>
                  <a:cs typeface="+mn-cs"/>
                </a:defRPr>
              </a:lvl6pPr>
              <a:lvl7pPr marL="2743200" algn="l" defTabSz="457200" rtl="0" eaLnBrk="1" latinLnBrk="0" hangingPunct="1">
                <a:defRPr sz="1800" kern="1200">
                  <a:solidFill>
                    <a:schemeClr val="dk1">
                      <a:hueOff val="0"/>
                      <a:satOff val="0"/>
                      <a:lumOff val="0"/>
                      <a:alphaOff val="0"/>
                    </a:schemeClr>
                  </a:solidFill>
                  <a:latin typeface="+mn-lt"/>
                  <a:ea typeface="+mn-ea"/>
                  <a:cs typeface="+mn-cs"/>
                </a:defRPr>
              </a:lvl7pPr>
              <a:lvl8pPr marL="3200400" algn="l" defTabSz="457200" rtl="0" eaLnBrk="1" latinLnBrk="0" hangingPunct="1">
                <a:defRPr sz="1800" kern="1200">
                  <a:solidFill>
                    <a:schemeClr val="dk1">
                      <a:hueOff val="0"/>
                      <a:satOff val="0"/>
                      <a:lumOff val="0"/>
                      <a:alphaOff val="0"/>
                    </a:schemeClr>
                  </a:solidFill>
                  <a:latin typeface="+mn-lt"/>
                  <a:ea typeface="+mn-ea"/>
                  <a:cs typeface="+mn-cs"/>
                </a:defRPr>
              </a:lvl8pPr>
              <a:lvl9pPr marL="3657600" algn="l" defTabSz="457200" rtl="0" eaLnBrk="1" latinLnBrk="0" hangingPunct="1">
                <a:defRPr sz="1800" kern="1200">
                  <a:solidFill>
                    <a:schemeClr val="dk1">
                      <a:hueOff val="0"/>
                      <a:satOff val="0"/>
                      <a:lumOff val="0"/>
                      <a:alphaOff val="0"/>
                    </a:schemeClr>
                  </a:solidFill>
                  <a:latin typeface="+mn-lt"/>
                  <a:ea typeface="+mn-ea"/>
                  <a:cs typeface="+mn-cs"/>
                </a:defRPr>
              </a:lvl9pPr>
            </a:lstStyle>
            <a:p>
              <a:pPr algn="ctr" defTabSz="622300">
                <a:lnSpc>
                  <a:spcPct val="90000"/>
                </a:lnSpc>
                <a:spcBef>
                  <a:spcPct val="0"/>
                </a:spcBef>
                <a:spcAft>
                  <a:spcPct val="35000"/>
                </a:spcAft>
              </a:pPr>
              <a:r>
                <a:rPr lang="en-US" sz="1400" b="0" kern="1200">
                  <a:solidFill>
                    <a:schemeClr val="bg1"/>
                  </a:solidFill>
                  <a:latin typeface="Noto Sans"/>
                  <a:ea typeface="Noto Sans"/>
                  <a:cs typeface="Arial"/>
                </a:rPr>
                <a:t>Knowledge and </a:t>
              </a:r>
              <a:r>
                <a:rPr lang="en-US" sz="1400">
                  <a:solidFill>
                    <a:schemeClr val="bg1"/>
                  </a:solidFill>
                  <a:latin typeface="Noto Sans"/>
                  <a:ea typeface="Noto Sans"/>
                  <a:cs typeface="Arial"/>
                </a:rPr>
                <a:t>industry</a:t>
              </a:r>
              <a:r>
                <a:rPr lang="en-US" sz="1400" b="0" kern="1200">
                  <a:solidFill>
                    <a:schemeClr val="bg1"/>
                  </a:solidFill>
                  <a:latin typeface="Noto Sans"/>
                  <a:ea typeface="Noto Sans"/>
                  <a:cs typeface="Arial"/>
                </a:rPr>
                <a:t> </a:t>
              </a:r>
              <a:r>
                <a:rPr lang="en-US" sz="1400">
                  <a:solidFill>
                    <a:schemeClr val="bg1"/>
                  </a:solidFill>
                  <a:latin typeface="Noto Sans"/>
                  <a:ea typeface="Noto Sans"/>
                  <a:cs typeface="Arial"/>
                </a:rPr>
                <a:t>contacts </a:t>
              </a:r>
              <a:endParaRPr lang="en-US" sz="1400" b="0" kern="1200">
                <a:solidFill>
                  <a:schemeClr val="bg1"/>
                </a:solidFill>
                <a:latin typeface="Noto Sans"/>
                <a:ea typeface="Noto Sans"/>
                <a:cs typeface="Arial"/>
              </a:endParaRPr>
            </a:p>
          </p:txBody>
        </p:sp>
        <p:sp>
          <p:nvSpPr>
            <p:cNvPr id="30" name="Freeform: Shape 29">
              <a:extLst>
                <a:ext uri="{FF2B5EF4-FFF2-40B4-BE49-F238E27FC236}">
                  <a16:creationId xmlns:a16="http://schemas.microsoft.com/office/drawing/2014/main" id="{4BA8DD6F-E764-B848-BD42-24402BE355B5}"/>
                </a:ext>
              </a:extLst>
            </p:cNvPr>
            <p:cNvSpPr/>
            <p:nvPr/>
          </p:nvSpPr>
          <p:spPr>
            <a:xfrm>
              <a:off x="5171829" y="3478241"/>
              <a:ext cx="1963247" cy="785299"/>
            </a:xfrm>
            <a:custGeom>
              <a:avLst/>
              <a:gdLst>
                <a:gd name="connsiteX0" fmla="*/ 0 w 1963247"/>
                <a:gd name="connsiteY0" fmla="*/ 0 h 785299"/>
                <a:gd name="connsiteX1" fmla="*/ 1570598 w 1963247"/>
                <a:gd name="connsiteY1" fmla="*/ 0 h 785299"/>
                <a:gd name="connsiteX2" fmla="*/ 1963247 w 1963247"/>
                <a:gd name="connsiteY2" fmla="*/ 392650 h 785299"/>
                <a:gd name="connsiteX3" fmla="*/ 1570598 w 1963247"/>
                <a:gd name="connsiteY3" fmla="*/ 785299 h 785299"/>
                <a:gd name="connsiteX4" fmla="*/ 0 w 1963247"/>
                <a:gd name="connsiteY4" fmla="*/ 785299 h 785299"/>
                <a:gd name="connsiteX5" fmla="*/ 392650 w 1963247"/>
                <a:gd name="connsiteY5" fmla="*/ 392650 h 785299"/>
                <a:gd name="connsiteX6" fmla="*/ 0 w 1963247"/>
                <a:gd name="connsiteY6" fmla="*/ 0 h 78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63247" h="785299">
                  <a:moveTo>
                    <a:pt x="0" y="0"/>
                  </a:moveTo>
                  <a:lnTo>
                    <a:pt x="1570598" y="0"/>
                  </a:lnTo>
                  <a:lnTo>
                    <a:pt x="1963247" y="392650"/>
                  </a:lnTo>
                  <a:lnTo>
                    <a:pt x="1570598" y="785299"/>
                  </a:lnTo>
                  <a:lnTo>
                    <a:pt x="0" y="785299"/>
                  </a:lnTo>
                  <a:lnTo>
                    <a:pt x="392650" y="392650"/>
                  </a:lnTo>
                  <a:lnTo>
                    <a:pt x="0" y="0"/>
                  </a:lnTo>
                  <a:close/>
                </a:path>
              </a:pathLst>
            </a:custGeom>
            <a:solidFill>
              <a:srgbClr val="007C92"/>
            </a:solidFill>
            <a:ln w="12700" cap="flat" cmpd="sng" algn="ctr">
              <a:solidFill>
                <a:prstClr val="white"/>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txBody>
            <a:bodyPr spcFirstLastPara="0" vert="horz" wrap="square" lIns="444657" tIns="34671" rIns="409985" bIns="34671" numCol="1" spcCol="1270" anchor="ctr" anchorCtr="0">
              <a:noAutofit/>
            </a:bodyPr>
            <a:lstStyle>
              <a:defPPr>
                <a:defRPr lang="en-US"/>
              </a:defPPr>
              <a:lvl1pPr marL="0" algn="l" defTabSz="457200" rtl="0" eaLnBrk="1" latinLnBrk="0" hangingPunct="1">
                <a:defRPr sz="1800" kern="1200">
                  <a:solidFill>
                    <a:schemeClr val="dk1">
                      <a:hueOff val="0"/>
                      <a:satOff val="0"/>
                      <a:lumOff val="0"/>
                      <a:alphaOff val="0"/>
                    </a:schemeClr>
                  </a:solidFill>
                  <a:latin typeface="+mn-lt"/>
                  <a:ea typeface="+mn-ea"/>
                  <a:cs typeface="+mn-cs"/>
                </a:defRPr>
              </a:lvl1pPr>
              <a:lvl2pPr marL="457200" algn="l" defTabSz="457200" rtl="0" eaLnBrk="1" latinLnBrk="0" hangingPunct="1">
                <a:defRPr sz="1800" kern="1200">
                  <a:solidFill>
                    <a:schemeClr val="dk1">
                      <a:hueOff val="0"/>
                      <a:satOff val="0"/>
                      <a:lumOff val="0"/>
                      <a:alphaOff val="0"/>
                    </a:schemeClr>
                  </a:solidFill>
                  <a:latin typeface="+mn-lt"/>
                  <a:ea typeface="+mn-ea"/>
                  <a:cs typeface="+mn-cs"/>
                </a:defRPr>
              </a:lvl2pPr>
              <a:lvl3pPr marL="914400" algn="l" defTabSz="457200" rtl="0" eaLnBrk="1" latinLnBrk="0" hangingPunct="1">
                <a:defRPr sz="1800" kern="1200">
                  <a:solidFill>
                    <a:schemeClr val="dk1">
                      <a:hueOff val="0"/>
                      <a:satOff val="0"/>
                      <a:lumOff val="0"/>
                      <a:alphaOff val="0"/>
                    </a:schemeClr>
                  </a:solidFill>
                  <a:latin typeface="+mn-lt"/>
                  <a:ea typeface="+mn-ea"/>
                  <a:cs typeface="+mn-cs"/>
                </a:defRPr>
              </a:lvl3pPr>
              <a:lvl4pPr marL="1371600" algn="l" defTabSz="457200" rtl="0" eaLnBrk="1" latinLnBrk="0" hangingPunct="1">
                <a:defRPr sz="1800" kern="1200">
                  <a:solidFill>
                    <a:schemeClr val="dk1">
                      <a:hueOff val="0"/>
                      <a:satOff val="0"/>
                      <a:lumOff val="0"/>
                      <a:alphaOff val="0"/>
                    </a:schemeClr>
                  </a:solidFill>
                  <a:latin typeface="+mn-lt"/>
                  <a:ea typeface="+mn-ea"/>
                  <a:cs typeface="+mn-cs"/>
                </a:defRPr>
              </a:lvl4pPr>
              <a:lvl5pPr marL="1828800" algn="l" defTabSz="457200" rtl="0" eaLnBrk="1" latinLnBrk="0" hangingPunct="1">
                <a:defRPr sz="1800" kern="1200">
                  <a:solidFill>
                    <a:schemeClr val="dk1">
                      <a:hueOff val="0"/>
                      <a:satOff val="0"/>
                      <a:lumOff val="0"/>
                      <a:alphaOff val="0"/>
                    </a:schemeClr>
                  </a:solidFill>
                  <a:latin typeface="+mn-lt"/>
                  <a:ea typeface="+mn-ea"/>
                  <a:cs typeface="+mn-cs"/>
                </a:defRPr>
              </a:lvl5pPr>
              <a:lvl6pPr marL="2286000" algn="l" defTabSz="457200" rtl="0" eaLnBrk="1" latinLnBrk="0" hangingPunct="1">
                <a:defRPr sz="1800" kern="1200">
                  <a:solidFill>
                    <a:schemeClr val="dk1">
                      <a:hueOff val="0"/>
                      <a:satOff val="0"/>
                      <a:lumOff val="0"/>
                      <a:alphaOff val="0"/>
                    </a:schemeClr>
                  </a:solidFill>
                  <a:latin typeface="+mn-lt"/>
                  <a:ea typeface="+mn-ea"/>
                  <a:cs typeface="+mn-cs"/>
                </a:defRPr>
              </a:lvl6pPr>
              <a:lvl7pPr marL="2743200" algn="l" defTabSz="457200" rtl="0" eaLnBrk="1" latinLnBrk="0" hangingPunct="1">
                <a:defRPr sz="1800" kern="1200">
                  <a:solidFill>
                    <a:schemeClr val="dk1">
                      <a:hueOff val="0"/>
                      <a:satOff val="0"/>
                      <a:lumOff val="0"/>
                      <a:alphaOff val="0"/>
                    </a:schemeClr>
                  </a:solidFill>
                  <a:latin typeface="+mn-lt"/>
                  <a:ea typeface="+mn-ea"/>
                  <a:cs typeface="+mn-cs"/>
                </a:defRPr>
              </a:lvl7pPr>
              <a:lvl8pPr marL="3200400" algn="l" defTabSz="457200" rtl="0" eaLnBrk="1" latinLnBrk="0" hangingPunct="1">
                <a:defRPr sz="1800" kern="1200">
                  <a:solidFill>
                    <a:schemeClr val="dk1">
                      <a:hueOff val="0"/>
                      <a:satOff val="0"/>
                      <a:lumOff val="0"/>
                      <a:alphaOff val="0"/>
                    </a:schemeClr>
                  </a:solidFill>
                  <a:latin typeface="+mn-lt"/>
                  <a:ea typeface="+mn-ea"/>
                  <a:cs typeface="+mn-cs"/>
                </a:defRPr>
              </a:lvl8pPr>
              <a:lvl9pPr marL="3657600" algn="l" defTabSz="457200" rtl="0" eaLnBrk="1" latinLnBrk="0" hangingPunct="1">
                <a:defRPr sz="1800" kern="1200">
                  <a:solidFill>
                    <a:schemeClr val="dk1">
                      <a:hueOff val="0"/>
                      <a:satOff val="0"/>
                      <a:lumOff val="0"/>
                      <a:alphaOff val="0"/>
                    </a:schemeClr>
                  </a:solidFill>
                  <a:latin typeface="+mn-lt"/>
                  <a:ea typeface="+mn-ea"/>
                  <a:cs typeface="+mn-cs"/>
                </a:defRPr>
              </a:lvl9pPr>
            </a:lstStyle>
            <a:p>
              <a:pPr algn="ctr" defTabSz="577850">
                <a:lnSpc>
                  <a:spcPct val="90000"/>
                </a:lnSpc>
                <a:spcBef>
                  <a:spcPct val="0"/>
                </a:spcBef>
                <a:spcAft>
                  <a:spcPct val="35000"/>
                </a:spcAft>
              </a:pPr>
              <a:r>
                <a:rPr lang="en-US" sz="1400">
                  <a:solidFill>
                    <a:schemeClr val="bg1"/>
                  </a:solidFill>
                  <a:latin typeface="Noto Sans"/>
                  <a:ea typeface="Noto Sans"/>
                  <a:cs typeface="Arial"/>
                </a:rPr>
                <a:t>Graduate</a:t>
              </a:r>
              <a:endParaRPr lang="en-US">
                <a:solidFill>
                  <a:schemeClr val="bg1"/>
                </a:solidFill>
                <a:latin typeface="Noto Sans"/>
                <a:ea typeface="Noto Sans"/>
                <a:cs typeface="Noto Sans"/>
              </a:endParaRPr>
            </a:p>
          </p:txBody>
        </p:sp>
        <p:sp>
          <p:nvSpPr>
            <p:cNvPr id="31" name="Freeform: Shape 30">
              <a:extLst>
                <a:ext uri="{FF2B5EF4-FFF2-40B4-BE49-F238E27FC236}">
                  <a16:creationId xmlns:a16="http://schemas.microsoft.com/office/drawing/2014/main" id="{F4171293-46FD-380A-E9A6-60A661D1B556}"/>
                </a:ext>
              </a:extLst>
            </p:cNvPr>
            <p:cNvSpPr/>
            <p:nvPr/>
          </p:nvSpPr>
          <p:spPr>
            <a:xfrm>
              <a:off x="6742427" y="3478241"/>
              <a:ext cx="1963247" cy="785299"/>
            </a:xfrm>
            <a:custGeom>
              <a:avLst/>
              <a:gdLst>
                <a:gd name="connsiteX0" fmla="*/ 0 w 1963247"/>
                <a:gd name="connsiteY0" fmla="*/ 0 h 785299"/>
                <a:gd name="connsiteX1" fmla="*/ 1570598 w 1963247"/>
                <a:gd name="connsiteY1" fmla="*/ 0 h 785299"/>
                <a:gd name="connsiteX2" fmla="*/ 1963247 w 1963247"/>
                <a:gd name="connsiteY2" fmla="*/ 392650 h 785299"/>
                <a:gd name="connsiteX3" fmla="*/ 1570598 w 1963247"/>
                <a:gd name="connsiteY3" fmla="*/ 785299 h 785299"/>
                <a:gd name="connsiteX4" fmla="*/ 0 w 1963247"/>
                <a:gd name="connsiteY4" fmla="*/ 785299 h 785299"/>
                <a:gd name="connsiteX5" fmla="*/ 392650 w 1963247"/>
                <a:gd name="connsiteY5" fmla="*/ 392650 h 785299"/>
                <a:gd name="connsiteX6" fmla="*/ 0 w 1963247"/>
                <a:gd name="connsiteY6" fmla="*/ 0 h 7852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963247" h="785299">
                  <a:moveTo>
                    <a:pt x="0" y="0"/>
                  </a:moveTo>
                  <a:lnTo>
                    <a:pt x="1570598" y="0"/>
                  </a:lnTo>
                  <a:lnTo>
                    <a:pt x="1963247" y="392650"/>
                  </a:lnTo>
                  <a:lnTo>
                    <a:pt x="1570598" y="785299"/>
                  </a:lnTo>
                  <a:lnTo>
                    <a:pt x="0" y="785299"/>
                  </a:lnTo>
                  <a:lnTo>
                    <a:pt x="392650" y="392650"/>
                  </a:lnTo>
                  <a:lnTo>
                    <a:pt x="0" y="0"/>
                  </a:lnTo>
                  <a:close/>
                </a:path>
              </a:pathLst>
            </a:custGeom>
            <a:solidFill>
              <a:srgbClr val="007C92"/>
            </a:solidFill>
            <a:ln w="12700" cap="flat" cmpd="sng" algn="ctr">
              <a:solidFill>
                <a:prstClr val="white"/>
              </a:solidFill>
              <a:prstDash val="solid"/>
              <a:miter lim="800000"/>
            </a:ln>
            <a:effectLst/>
          </p:spPr>
          <p:style>
            <a:lnRef idx="2">
              <a:scrgbClr r="0" g="0" b="0"/>
            </a:lnRef>
            <a:fillRef idx="1">
              <a:scrgbClr r="0" g="0" b="0"/>
            </a:fillRef>
            <a:effectRef idx="0">
              <a:scrgbClr r="0" g="0" b="0"/>
            </a:effectRef>
            <a:fontRef idx="minor">
              <a:schemeClr val="dk1">
                <a:hueOff val="0"/>
                <a:satOff val="0"/>
                <a:lumOff val="0"/>
                <a:alphaOff val="0"/>
              </a:schemeClr>
            </a:fontRef>
          </p:style>
          <p:txBody>
            <a:bodyPr spcFirstLastPara="0" vert="horz" wrap="square" lIns="444657" tIns="34671" rIns="409985" bIns="34671" numCol="1" spcCol="1270" anchor="ctr" anchorCtr="0">
              <a:noAutofit/>
            </a:bodyPr>
            <a:lstStyle>
              <a:defPPr>
                <a:defRPr lang="en-US"/>
              </a:defPPr>
              <a:lvl1pPr marL="0" algn="l" defTabSz="457200" rtl="0" eaLnBrk="1" latinLnBrk="0" hangingPunct="1">
                <a:defRPr sz="1800" kern="1200">
                  <a:solidFill>
                    <a:schemeClr val="dk1">
                      <a:hueOff val="0"/>
                      <a:satOff val="0"/>
                      <a:lumOff val="0"/>
                      <a:alphaOff val="0"/>
                    </a:schemeClr>
                  </a:solidFill>
                  <a:latin typeface="+mn-lt"/>
                  <a:ea typeface="+mn-ea"/>
                  <a:cs typeface="+mn-cs"/>
                </a:defRPr>
              </a:lvl1pPr>
              <a:lvl2pPr marL="457200" algn="l" defTabSz="457200" rtl="0" eaLnBrk="1" latinLnBrk="0" hangingPunct="1">
                <a:defRPr sz="1800" kern="1200">
                  <a:solidFill>
                    <a:schemeClr val="dk1">
                      <a:hueOff val="0"/>
                      <a:satOff val="0"/>
                      <a:lumOff val="0"/>
                      <a:alphaOff val="0"/>
                    </a:schemeClr>
                  </a:solidFill>
                  <a:latin typeface="+mn-lt"/>
                  <a:ea typeface="+mn-ea"/>
                  <a:cs typeface="+mn-cs"/>
                </a:defRPr>
              </a:lvl2pPr>
              <a:lvl3pPr marL="914400" algn="l" defTabSz="457200" rtl="0" eaLnBrk="1" latinLnBrk="0" hangingPunct="1">
                <a:defRPr sz="1800" kern="1200">
                  <a:solidFill>
                    <a:schemeClr val="dk1">
                      <a:hueOff val="0"/>
                      <a:satOff val="0"/>
                      <a:lumOff val="0"/>
                      <a:alphaOff val="0"/>
                    </a:schemeClr>
                  </a:solidFill>
                  <a:latin typeface="+mn-lt"/>
                  <a:ea typeface="+mn-ea"/>
                  <a:cs typeface="+mn-cs"/>
                </a:defRPr>
              </a:lvl3pPr>
              <a:lvl4pPr marL="1371600" algn="l" defTabSz="457200" rtl="0" eaLnBrk="1" latinLnBrk="0" hangingPunct="1">
                <a:defRPr sz="1800" kern="1200">
                  <a:solidFill>
                    <a:schemeClr val="dk1">
                      <a:hueOff val="0"/>
                      <a:satOff val="0"/>
                      <a:lumOff val="0"/>
                      <a:alphaOff val="0"/>
                    </a:schemeClr>
                  </a:solidFill>
                  <a:latin typeface="+mn-lt"/>
                  <a:ea typeface="+mn-ea"/>
                  <a:cs typeface="+mn-cs"/>
                </a:defRPr>
              </a:lvl4pPr>
              <a:lvl5pPr marL="1828800" algn="l" defTabSz="457200" rtl="0" eaLnBrk="1" latinLnBrk="0" hangingPunct="1">
                <a:defRPr sz="1800" kern="1200">
                  <a:solidFill>
                    <a:schemeClr val="dk1">
                      <a:hueOff val="0"/>
                      <a:satOff val="0"/>
                      <a:lumOff val="0"/>
                      <a:alphaOff val="0"/>
                    </a:schemeClr>
                  </a:solidFill>
                  <a:latin typeface="+mn-lt"/>
                  <a:ea typeface="+mn-ea"/>
                  <a:cs typeface="+mn-cs"/>
                </a:defRPr>
              </a:lvl5pPr>
              <a:lvl6pPr marL="2286000" algn="l" defTabSz="457200" rtl="0" eaLnBrk="1" latinLnBrk="0" hangingPunct="1">
                <a:defRPr sz="1800" kern="1200">
                  <a:solidFill>
                    <a:schemeClr val="dk1">
                      <a:hueOff val="0"/>
                      <a:satOff val="0"/>
                      <a:lumOff val="0"/>
                      <a:alphaOff val="0"/>
                    </a:schemeClr>
                  </a:solidFill>
                  <a:latin typeface="+mn-lt"/>
                  <a:ea typeface="+mn-ea"/>
                  <a:cs typeface="+mn-cs"/>
                </a:defRPr>
              </a:lvl6pPr>
              <a:lvl7pPr marL="2743200" algn="l" defTabSz="457200" rtl="0" eaLnBrk="1" latinLnBrk="0" hangingPunct="1">
                <a:defRPr sz="1800" kern="1200">
                  <a:solidFill>
                    <a:schemeClr val="dk1">
                      <a:hueOff val="0"/>
                      <a:satOff val="0"/>
                      <a:lumOff val="0"/>
                      <a:alphaOff val="0"/>
                    </a:schemeClr>
                  </a:solidFill>
                  <a:latin typeface="+mn-lt"/>
                  <a:ea typeface="+mn-ea"/>
                  <a:cs typeface="+mn-cs"/>
                </a:defRPr>
              </a:lvl7pPr>
              <a:lvl8pPr marL="3200400" algn="l" defTabSz="457200" rtl="0" eaLnBrk="1" latinLnBrk="0" hangingPunct="1">
                <a:defRPr sz="1800" kern="1200">
                  <a:solidFill>
                    <a:schemeClr val="dk1">
                      <a:hueOff val="0"/>
                      <a:satOff val="0"/>
                      <a:lumOff val="0"/>
                      <a:alphaOff val="0"/>
                    </a:schemeClr>
                  </a:solidFill>
                  <a:latin typeface="+mn-lt"/>
                  <a:ea typeface="+mn-ea"/>
                  <a:cs typeface="+mn-cs"/>
                </a:defRPr>
              </a:lvl8pPr>
              <a:lvl9pPr marL="3657600" algn="l" defTabSz="457200" rtl="0" eaLnBrk="1" latinLnBrk="0" hangingPunct="1">
                <a:defRPr sz="1800" kern="1200">
                  <a:solidFill>
                    <a:schemeClr val="dk1">
                      <a:hueOff val="0"/>
                      <a:satOff val="0"/>
                      <a:lumOff val="0"/>
                      <a:alphaOff val="0"/>
                    </a:schemeClr>
                  </a:solidFill>
                  <a:latin typeface="+mn-lt"/>
                  <a:ea typeface="+mn-ea"/>
                  <a:cs typeface="+mn-cs"/>
                </a:defRPr>
              </a:lvl9pPr>
            </a:lstStyle>
            <a:p>
              <a:pPr algn="ctr" defTabSz="577850">
                <a:lnSpc>
                  <a:spcPct val="90000"/>
                </a:lnSpc>
                <a:spcBef>
                  <a:spcPct val="0"/>
                </a:spcBef>
                <a:spcAft>
                  <a:spcPct val="35000"/>
                </a:spcAft>
              </a:pPr>
              <a:r>
                <a:rPr lang="en-US" sz="1400">
                  <a:solidFill>
                    <a:schemeClr val="bg1"/>
                  </a:solidFill>
                  <a:latin typeface="Noto Sans"/>
                  <a:ea typeface="Noto Sans"/>
                  <a:cs typeface="Arial"/>
                </a:rPr>
                <a:t>Upgrade</a:t>
              </a:r>
              <a:r>
                <a:rPr lang="en-US" sz="1400" b="0" kern="1200">
                  <a:solidFill>
                    <a:schemeClr val="bg1"/>
                  </a:solidFill>
                  <a:latin typeface="Noto Sans"/>
                  <a:ea typeface="Noto Sans"/>
                  <a:cs typeface="Arial"/>
                </a:rPr>
                <a:t> to an ICE Graduate Member </a:t>
              </a:r>
            </a:p>
          </p:txBody>
        </p:sp>
      </p:grpSp>
      <p:sp>
        <p:nvSpPr>
          <p:cNvPr id="22" name="Rectangle 21">
            <a:extLst>
              <a:ext uri="{FF2B5EF4-FFF2-40B4-BE49-F238E27FC236}">
                <a16:creationId xmlns:a16="http://schemas.microsoft.com/office/drawing/2014/main" id="{34483250-A5D7-23BD-0185-058B9A423E64}"/>
              </a:ext>
            </a:extLst>
          </p:cNvPr>
          <p:cNvSpPr/>
          <p:nvPr/>
        </p:nvSpPr>
        <p:spPr>
          <a:xfrm>
            <a:off x="458116" y="1574113"/>
            <a:ext cx="1449150" cy="1746958"/>
          </a:xfrm>
          <a:prstGeom prst="rect">
            <a:avLst/>
          </a:prstGeom>
          <a:blipFill dpi="0" rotWithShape="1">
            <a:blip r:embed="rId3"/>
            <a:srcRect/>
            <a:stretch>
              <a:fillRect l="-16000" t="-1000" r="-84000" b="-19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3" name="Rectangle 22">
            <a:extLst>
              <a:ext uri="{FF2B5EF4-FFF2-40B4-BE49-F238E27FC236}">
                <a16:creationId xmlns:a16="http://schemas.microsoft.com/office/drawing/2014/main" id="{425B4CF1-0563-C145-D466-92090A500818}"/>
              </a:ext>
            </a:extLst>
          </p:cNvPr>
          <p:cNvSpPr/>
          <p:nvPr/>
        </p:nvSpPr>
        <p:spPr>
          <a:xfrm>
            <a:off x="2063648" y="1574113"/>
            <a:ext cx="1449150" cy="1746958"/>
          </a:xfrm>
          <a:prstGeom prst="rect">
            <a:avLst/>
          </a:prstGeom>
          <a:blipFill dpi="0" rotWithShape="1">
            <a:blip r:embed="rId4"/>
            <a:srcRect/>
            <a:stretch>
              <a:fillRect l="-74000" t="-19000" r="-36000" b="-2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4" name="Rectangle 23">
            <a:extLst>
              <a:ext uri="{FF2B5EF4-FFF2-40B4-BE49-F238E27FC236}">
                <a16:creationId xmlns:a16="http://schemas.microsoft.com/office/drawing/2014/main" id="{2205F465-B451-8179-17E3-DB9B43B72806}"/>
              </a:ext>
            </a:extLst>
          </p:cNvPr>
          <p:cNvSpPr/>
          <p:nvPr/>
        </p:nvSpPr>
        <p:spPr>
          <a:xfrm>
            <a:off x="3662457" y="1574113"/>
            <a:ext cx="1449150" cy="1746958"/>
          </a:xfrm>
          <a:prstGeom prst="rect">
            <a:avLst/>
          </a:prstGeom>
          <a:blipFill dpi="0" rotWithShape="1">
            <a:blip r:embed="rId5"/>
            <a:srcRect/>
            <a:stretch>
              <a:fillRect l="-62000" t="-1000" r="-32000" b="-9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5" name="Rectangle 24">
            <a:extLst>
              <a:ext uri="{FF2B5EF4-FFF2-40B4-BE49-F238E27FC236}">
                <a16:creationId xmlns:a16="http://schemas.microsoft.com/office/drawing/2014/main" id="{EB16DD08-1B3E-C864-0633-B88A78D3953D}"/>
              </a:ext>
            </a:extLst>
          </p:cNvPr>
          <p:cNvSpPr/>
          <p:nvPr/>
        </p:nvSpPr>
        <p:spPr>
          <a:xfrm>
            <a:off x="6860074" y="1574113"/>
            <a:ext cx="1449150" cy="1746958"/>
          </a:xfrm>
          <a:prstGeom prst="rect">
            <a:avLst/>
          </a:prstGeom>
          <a:blipFill dpi="0" rotWithShape="1">
            <a:blip r:embed="rId6"/>
            <a:srcRect/>
            <a:stretch>
              <a:fillRect l="-62000" t="-21000" r="-42000" b="-3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Rectangle 25">
            <a:extLst>
              <a:ext uri="{FF2B5EF4-FFF2-40B4-BE49-F238E27FC236}">
                <a16:creationId xmlns:a16="http://schemas.microsoft.com/office/drawing/2014/main" id="{CDDD4A6E-01BB-F1DB-35FD-9567212B696F}"/>
              </a:ext>
            </a:extLst>
          </p:cNvPr>
          <p:cNvSpPr/>
          <p:nvPr/>
        </p:nvSpPr>
        <p:spPr>
          <a:xfrm>
            <a:off x="5261265" y="1574113"/>
            <a:ext cx="1449150" cy="1746958"/>
          </a:xfrm>
          <a:prstGeom prst="rect">
            <a:avLst/>
          </a:prstGeom>
          <a:blipFill dpi="0" rotWithShape="1">
            <a:blip r:embed="rId7"/>
            <a:srcRect/>
            <a:stretch>
              <a:fillRect l="-46000" t="-4000" r="-39000" b="-4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Tree>
    <p:extLst>
      <p:ext uri="{BB962C8B-B14F-4D97-AF65-F5344CB8AC3E}">
        <p14:creationId xmlns:p14="http://schemas.microsoft.com/office/powerpoint/2010/main" val="5001786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B1F176-292B-9CA6-930E-A3A5EEEFBA9E}"/>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0F95BA81-0A54-B6AA-B367-9B3AB23E852A}"/>
              </a:ext>
            </a:extLst>
          </p:cNvPr>
          <p:cNvSpPr>
            <a:spLocks noGrp="1"/>
          </p:cNvSpPr>
          <p:nvPr>
            <p:ph type="title"/>
          </p:nvPr>
        </p:nvSpPr>
        <p:spPr/>
        <p:txBody>
          <a:bodyPr/>
          <a:lstStyle/>
          <a:p>
            <a:r>
              <a:rPr lang="en-GB" sz="3200" b="1">
                <a:latin typeface="Noto Sans"/>
                <a:ea typeface="Noto Sans"/>
                <a:cs typeface="Noto Sans"/>
              </a:rPr>
              <a:t>Your guide to getting ahead</a:t>
            </a:r>
            <a:endParaRPr lang="en-US"/>
          </a:p>
        </p:txBody>
      </p:sp>
      <p:pic>
        <p:nvPicPr>
          <p:cNvPr id="59" name="Picture 58" descr="A man and woman having an informal work meeting over coffee">
            <a:extLst>
              <a:ext uri="{FF2B5EF4-FFF2-40B4-BE49-F238E27FC236}">
                <a16:creationId xmlns:a16="http://schemas.microsoft.com/office/drawing/2014/main" id="{43E132B5-571B-BF3E-200A-DFCD1A67609E}"/>
              </a:ext>
            </a:extLst>
          </p:cNvPr>
          <p:cNvPicPr>
            <a:picLocks noChangeAspect="1" noChangeArrowheads="1"/>
          </p:cNvPicPr>
          <p:nvPr/>
        </p:nvPicPr>
        <p:blipFill rotWithShape="1">
          <a:blip r:embed="rId3" cstate="hqprint">
            <a:extLst>
              <a:ext uri="{28A0092B-C50C-407E-A947-70E740481C1C}">
                <a14:useLocalDpi xmlns:a14="http://schemas.microsoft.com/office/drawing/2010/main"/>
              </a:ext>
            </a:extLst>
          </a:blip>
          <a:srcRect t="21206" b="16744"/>
          <a:stretch/>
        </p:blipFill>
        <p:spPr bwMode="auto">
          <a:xfrm>
            <a:off x="252000" y="1653710"/>
            <a:ext cx="4140000" cy="1712913"/>
          </a:xfrm>
          <a:prstGeom prst="rect">
            <a:avLst/>
          </a:prstGeom>
          <a:extLst>
            <a:ext uri="{909E8E84-426E-40DD-AFC4-6F175D3DCCD1}">
              <a14:hiddenFill xmlns:a14="http://schemas.microsoft.com/office/drawing/2010/main">
                <a:solidFill>
                  <a:srgbClr val="FFFFFF"/>
                </a:solidFill>
              </a14:hiddenFill>
            </a:ext>
          </a:extLst>
        </p:spPr>
      </p:pic>
      <p:sp>
        <p:nvSpPr>
          <p:cNvPr id="60" name="Text Placeholder 12">
            <a:extLst>
              <a:ext uri="{FF2B5EF4-FFF2-40B4-BE49-F238E27FC236}">
                <a16:creationId xmlns:a16="http://schemas.microsoft.com/office/drawing/2014/main" id="{FAD79C41-EE92-F149-8D05-57941C782A98}"/>
              </a:ext>
            </a:extLst>
          </p:cNvPr>
          <p:cNvSpPr>
            <a:spLocks noGrp="1"/>
          </p:cNvSpPr>
          <p:nvPr/>
        </p:nvSpPr>
        <p:spPr>
          <a:xfrm>
            <a:off x="260283" y="1277938"/>
            <a:ext cx="4140000" cy="376237"/>
          </a:xfrm>
          <a:prstGeom prst="rect">
            <a:avLst/>
          </a:prstGeom>
          <a:solidFill>
            <a:srgbClr val="007C92"/>
          </a:solidFill>
        </p:spPr>
        <p:txBody>
          <a:bodyPr lIns="91440" tIns="45720" rIns="91440" bIns="45720" anchor="ctr"/>
          <a:lstStyle>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b="1">
                <a:latin typeface="Noto Sans"/>
                <a:ea typeface="Noto Sans"/>
                <a:cs typeface="Arial"/>
              </a:rPr>
              <a:t>Careers talks</a:t>
            </a:r>
          </a:p>
        </p:txBody>
      </p:sp>
      <p:sp>
        <p:nvSpPr>
          <p:cNvPr id="61" name="Text Placeholder 14">
            <a:extLst>
              <a:ext uri="{FF2B5EF4-FFF2-40B4-BE49-F238E27FC236}">
                <a16:creationId xmlns:a16="http://schemas.microsoft.com/office/drawing/2014/main" id="{A74CEB65-3195-5148-A574-7E5CE7622E03}"/>
              </a:ext>
            </a:extLst>
          </p:cNvPr>
          <p:cNvSpPr>
            <a:spLocks noGrp="1"/>
          </p:cNvSpPr>
          <p:nvPr/>
        </p:nvSpPr>
        <p:spPr>
          <a:xfrm>
            <a:off x="4752000" y="1274198"/>
            <a:ext cx="4140000" cy="376237"/>
          </a:xfrm>
          <a:prstGeom prst="rect">
            <a:avLst/>
          </a:prstGeom>
          <a:solidFill>
            <a:srgbClr val="007C92"/>
          </a:solidFill>
        </p:spPr>
        <p:txBody>
          <a:bodyPr lIns="91440" tIns="45720" rIns="91440" bIns="45720" anchor="ctr"/>
          <a:lstStyle>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b="1">
                <a:latin typeface="Noto Sans"/>
                <a:ea typeface="Noto Sans"/>
                <a:cs typeface="Arial"/>
              </a:rPr>
              <a:t>ICE Guide to Careers in Civil Engineering</a:t>
            </a:r>
          </a:p>
        </p:txBody>
      </p:sp>
      <p:sp>
        <p:nvSpPr>
          <p:cNvPr id="62" name="TextBox 26">
            <a:extLst>
              <a:ext uri="{FF2B5EF4-FFF2-40B4-BE49-F238E27FC236}">
                <a16:creationId xmlns:a16="http://schemas.microsoft.com/office/drawing/2014/main" id="{5ACA2102-E8F9-F13F-5E07-6CA36E016F7E}"/>
              </a:ext>
            </a:extLst>
          </p:cNvPr>
          <p:cNvSpPr txBox="1"/>
          <p:nvPr/>
        </p:nvSpPr>
        <p:spPr>
          <a:xfrm>
            <a:off x="1294059" y="3593627"/>
            <a:ext cx="3001349"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76000"/>
                    <a:lumOff val="24000"/>
                  </a:schemeClr>
                </a:solidFill>
                <a:latin typeface="Noto Sans"/>
                <a:ea typeface="Noto Sans"/>
                <a:cs typeface="Arial"/>
              </a:rPr>
              <a:t>Get industry insight and practical tips from recent graduates through our webinar series.</a:t>
            </a:r>
            <a:endParaRPr lang="en-US" sz="1400" b="0">
              <a:solidFill>
                <a:schemeClr val="tx1">
                  <a:lumMod val="76000"/>
                  <a:lumOff val="24000"/>
                </a:schemeClr>
              </a:solidFill>
              <a:latin typeface="Noto Sans"/>
              <a:ea typeface="Noto Sans"/>
              <a:cs typeface="Arial"/>
            </a:endParaRPr>
          </a:p>
        </p:txBody>
      </p:sp>
      <p:pic>
        <p:nvPicPr>
          <p:cNvPr id="63" name="Picture 62" descr="A group of devices with a screen on&#10;&#10;Description automatically generated with medium confidence">
            <a:extLst>
              <a:ext uri="{FF2B5EF4-FFF2-40B4-BE49-F238E27FC236}">
                <a16:creationId xmlns:a16="http://schemas.microsoft.com/office/drawing/2014/main" id="{9A680956-1EE8-CFF7-2D29-CF622C4315D3}"/>
              </a:ext>
            </a:extLst>
          </p:cNvPr>
          <p:cNvPicPr>
            <a:picLocks noChangeAspect="1"/>
          </p:cNvPicPr>
          <p:nvPr/>
        </p:nvPicPr>
        <p:blipFill rotWithShape="1">
          <a:blip r:embed="rId4"/>
          <a:srcRect t="22633" b="18888"/>
          <a:stretch/>
        </p:blipFill>
        <p:spPr>
          <a:xfrm>
            <a:off x="4752000" y="1642152"/>
            <a:ext cx="4140000" cy="1712913"/>
          </a:xfrm>
          <a:prstGeom prst="rect">
            <a:avLst/>
          </a:prstGeom>
        </p:spPr>
      </p:pic>
      <p:sp>
        <p:nvSpPr>
          <p:cNvPr id="64" name="TextBox 9">
            <a:extLst>
              <a:ext uri="{FF2B5EF4-FFF2-40B4-BE49-F238E27FC236}">
                <a16:creationId xmlns:a16="http://schemas.microsoft.com/office/drawing/2014/main" id="{8F66FA51-E679-4B65-B064-37F70DA22B2A}"/>
              </a:ext>
            </a:extLst>
          </p:cNvPr>
          <p:cNvSpPr txBox="1"/>
          <p:nvPr/>
        </p:nvSpPr>
        <p:spPr>
          <a:xfrm>
            <a:off x="4752001" y="3577528"/>
            <a:ext cx="4140000"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76000"/>
                    <a:lumOff val="24000"/>
                  </a:schemeClr>
                </a:solidFill>
                <a:latin typeface="Noto Sans"/>
                <a:ea typeface="Noto Sans"/>
                <a:cs typeface="Arial"/>
              </a:rPr>
              <a:t>The definitive free guide to help plan your career in civil engineering. Download the app or view online.</a:t>
            </a:r>
            <a:endParaRPr lang="en-US" sz="1400" b="0">
              <a:solidFill>
                <a:schemeClr val="tx1">
                  <a:lumMod val="76000"/>
                  <a:lumOff val="24000"/>
                </a:schemeClr>
              </a:solidFill>
              <a:latin typeface="Noto Sans"/>
              <a:ea typeface="Noto Sans"/>
              <a:cs typeface="Arial"/>
            </a:endParaRPr>
          </a:p>
        </p:txBody>
      </p:sp>
      <p:sp>
        <p:nvSpPr>
          <p:cNvPr id="65" name="TextBox 13">
            <a:extLst>
              <a:ext uri="{FF2B5EF4-FFF2-40B4-BE49-F238E27FC236}">
                <a16:creationId xmlns:a16="http://schemas.microsoft.com/office/drawing/2014/main" id="{C0CE66F9-236F-ED46-7482-0E8D364CDA84}"/>
              </a:ext>
            </a:extLst>
          </p:cNvPr>
          <p:cNvSpPr txBox="1"/>
          <p:nvPr/>
        </p:nvSpPr>
        <p:spPr>
          <a:xfrm>
            <a:off x="5203391" y="4508474"/>
            <a:ext cx="2224347"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1400" b="0" dirty="0">
                <a:solidFill>
                  <a:srgbClr val="007C92"/>
                </a:solidFill>
                <a:latin typeface="Noto Sans"/>
                <a:ea typeface="Noto Sans"/>
                <a:cs typeface="Arial"/>
                <a:hlinkClick r:id="rId5"/>
              </a:rPr>
              <a:t>ice.org.uk/</a:t>
            </a:r>
            <a:r>
              <a:rPr lang="en-US" sz="1400" dirty="0">
                <a:solidFill>
                  <a:srgbClr val="007C92"/>
                </a:solidFill>
                <a:latin typeface="Noto Sans"/>
                <a:ea typeface="Noto Sans"/>
                <a:cs typeface="Arial"/>
                <a:hlinkClick r:id="rId5"/>
              </a:rPr>
              <a:t>careersguide</a:t>
            </a:r>
            <a:endParaRPr lang="en-US" sz="1400" b="0" i="0" u="none" strike="noStrike" kern="1200">
              <a:solidFill>
                <a:srgbClr val="007C92"/>
              </a:solidFill>
              <a:latin typeface="Noto Sans"/>
              <a:ea typeface="Noto Sans"/>
              <a:cs typeface="Arial"/>
            </a:endParaRPr>
          </a:p>
        </p:txBody>
      </p:sp>
      <p:pic>
        <p:nvPicPr>
          <p:cNvPr id="66" name="Picture 65">
            <a:hlinkClick r:id="rId6"/>
            <a:extLst>
              <a:ext uri="{FF2B5EF4-FFF2-40B4-BE49-F238E27FC236}">
                <a16:creationId xmlns:a16="http://schemas.microsoft.com/office/drawing/2014/main" id="{6B60CDE0-196F-E378-B9CB-3E7C462D3D81}"/>
              </a:ext>
            </a:extLst>
          </p:cNvPr>
          <p:cNvPicPr>
            <a:picLocks noChangeAspect="1"/>
          </p:cNvPicPr>
          <p:nvPr/>
        </p:nvPicPr>
        <p:blipFill>
          <a:blip r:embed="rId7" cstate="print">
            <a:extLst>
              <a:ext uri="{28A0092B-C50C-407E-A947-70E740481C1C}">
                <a14:useLocalDpi xmlns:a14="http://schemas.microsoft.com/office/drawing/2010/main"/>
              </a:ext>
            </a:extLst>
          </a:blip>
          <a:stretch>
            <a:fillRect/>
          </a:stretch>
        </p:blipFill>
        <p:spPr>
          <a:xfrm>
            <a:off x="4852938" y="4509239"/>
            <a:ext cx="280269" cy="280269"/>
          </a:xfrm>
          <a:prstGeom prst="rect">
            <a:avLst/>
          </a:prstGeom>
        </p:spPr>
      </p:pic>
      <p:pic>
        <p:nvPicPr>
          <p:cNvPr id="2" name="Picture 1" descr="A qr code on a white background&#10;&#10;AI-generated content may be incorrect.">
            <a:extLst>
              <a:ext uri="{FF2B5EF4-FFF2-40B4-BE49-F238E27FC236}">
                <a16:creationId xmlns:a16="http://schemas.microsoft.com/office/drawing/2014/main" id="{7F97A1BA-501C-0B28-9796-2F5A1038AB59}"/>
              </a:ext>
            </a:extLst>
          </p:cNvPr>
          <p:cNvPicPr>
            <a:picLocks noChangeAspect="1"/>
          </p:cNvPicPr>
          <p:nvPr/>
        </p:nvPicPr>
        <p:blipFill>
          <a:blip r:embed="rId8"/>
          <a:stretch>
            <a:fillRect/>
          </a:stretch>
        </p:blipFill>
        <p:spPr>
          <a:xfrm>
            <a:off x="259540" y="3569478"/>
            <a:ext cx="1042210" cy="1010459"/>
          </a:xfrm>
          <a:prstGeom prst="rect">
            <a:avLst/>
          </a:prstGeom>
        </p:spPr>
      </p:pic>
    </p:spTree>
    <p:extLst>
      <p:ext uri="{BB962C8B-B14F-4D97-AF65-F5344CB8AC3E}">
        <p14:creationId xmlns:p14="http://schemas.microsoft.com/office/powerpoint/2010/main" val="19820483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4A7BCC-1CCE-93E7-AE63-5C09955A42EE}"/>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0AA54BA8-6840-5354-A481-2898ECA56D21}"/>
              </a:ext>
            </a:extLst>
          </p:cNvPr>
          <p:cNvSpPr>
            <a:spLocks noGrp="1"/>
          </p:cNvSpPr>
          <p:nvPr>
            <p:ph type="title"/>
          </p:nvPr>
        </p:nvSpPr>
        <p:spPr>
          <a:xfrm>
            <a:off x="323850" y="116194"/>
            <a:ext cx="7886700" cy="994172"/>
          </a:xfrm>
        </p:spPr>
        <p:txBody>
          <a:bodyPr/>
          <a:lstStyle/>
          <a:p>
            <a:r>
              <a:rPr lang="en-GB" sz="3200" b="1">
                <a:latin typeface="Noto Sans"/>
                <a:ea typeface="Noto Sans"/>
                <a:cs typeface="Noto Sans"/>
              </a:rPr>
              <a:t>Become part of a global civil engineering community</a:t>
            </a:r>
            <a:endParaRPr lang="en-US"/>
          </a:p>
        </p:txBody>
      </p:sp>
      <p:pic>
        <p:nvPicPr>
          <p:cNvPr id="2" name="Picture 1">
            <a:extLst>
              <a:ext uri="{FF2B5EF4-FFF2-40B4-BE49-F238E27FC236}">
                <a16:creationId xmlns:a16="http://schemas.microsoft.com/office/drawing/2014/main" id="{ECF9CF3F-EFF6-EF4F-84B2-DDF8341D7C25}"/>
              </a:ext>
            </a:extLst>
          </p:cNvPr>
          <p:cNvPicPr>
            <a:picLocks noGrp="1" noChangeAspect="1"/>
          </p:cNvPicPr>
          <p:nvPr/>
        </p:nvPicPr>
        <p:blipFill rotWithShape="1">
          <a:blip r:embed="rId3" cstate="print">
            <a:extLst>
              <a:ext uri="{28A0092B-C50C-407E-A947-70E740481C1C}">
                <a14:useLocalDpi xmlns:a14="http://schemas.microsoft.com/office/drawing/2010/main"/>
              </a:ext>
            </a:extLst>
          </a:blip>
          <a:srcRect l="2918" r="16222"/>
          <a:stretch/>
        </p:blipFill>
        <p:spPr>
          <a:xfrm>
            <a:off x="2473200" y="1781313"/>
            <a:ext cx="1980000" cy="1584000"/>
          </a:xfrm>
          <a:prstGeom prst="rect">
            <a:avLst/>
          </a:prstGeom>
        </p:spPr>
      </p:pic>
      <p:pic>
        <p:nvPicPr>
          <p:cNvPr id="3" name="Picture 2">
            <a:extLst>
              <a:ext uri="{FF2B5EF4-FFF2-40B4-BE49-F238E27FC236}">
                <a16:creationId xmlns:a16="http://schemas.microsoft.com/office/drawing/2014/main" id="{82798E48-AF32-9F49-B7F0-2CC3F4FB43E0}"/>
              </a:ext>
            </a:extLst>
          </p:cNvPr>
          <p:cNvPicPr>
            <a:picLocks noGrp="1" noChangeAspect="1"/>
          </p:cNvPicPr>
          <p:nvPr/>
        </p:nvPicPr>
        <p:blipFill rotWithShape="1">
          <a:blip r:embed="rId4" cstate="hqprint">
            <a:extLst>
              <a:ext uri="{28A0092B-C50C-407E-A947-70E740481C1C}">
                <a14:useLocalDpi xmlns:a14="http://schemas.microsoft.com/office/drawing/2010/main"/>
              </a:ext>
            </a:extLst>
          </a:blip>
          <a:srcRect l="8444" r="10745" b="2989"/>
          <a:stretch/>
        </p:blipFill>
        <p:spPr>
          <a:xfrm>
            <a:off x="4694400" y="1781313"/>
            <a:ext cx="1980000" cy="1584000"/>
          </a:xfrm>
          <a:prstGeom prst="rect">
            <a:avLst/>
          </a:prstGeom>
        </p:spPr>
      </p:pic>
      <p:pic>
        <p:nvPicPr>
          <p:cNvPr id="4" name="Picture 3" descr="A collage of images of people&#10;&#10;AI-generated content may be incorrect.">
            <a:extLst>
              <a:ext uri="{FF2B5EF4-FFF2-40B4-BE49-F238E27FC236}">
                <a16:creationId xmlns:a16="http://schemas.microsoft.com/office/drawing/2014/main" id="{DD24DB0E-3565-6695-AA7E-46ACEE427184}"/>
              </a:ext>
            </a:extLst>
          </p:cNvPr>
          <p:cNvPicPr>
            <a:picLocks noChangeAspect="1"/>
          </p:cNvPicPr>
          <p:nvPr/>
        </p:nvPicPr>
        <p:blipFill rotWithShape="1">
          <a:blip r:embed="rId5"/>
          <a:srcRect t="27789" b="24949"/>
          <a:stretch>
            <a:fillRect/>
          </a:stretch>
        </p:blipFill>
        <p:spPr>
          <a:xfrm>
            <a:off x="6915600" y="1781313"/>
            <a:ext cx="1980000" cy="1583658"/>
          </a:xfrm>
          <a:prstGeom prst="rect">
            <a:avLst/>
          </a:prstGeom>
        </p:spPr>
      </p:pic>
      <p:sp>
        <p:nvSpPr>
          <p:cNvPr id="6" name="Text Placeholder 12">
            <a:extLst>
              <a:ext uri="{FF2B5EF4-FFF2-40B4-BE49-F238E27FC236}">
                <a16:creationId xmlns:a16="http://schemas.microsoft.com/office/drawing/2014/main" id="{B104ED3E-1013-AF47-BF04-7BB95FC25F48}"/>
              </a:ext>
            </a:extLst>
          </p:cNvPr>
          <p:cNvSpPr>
            <a:spLocks noGrp="1"/>
          </p:cNvSpPr>
          <p:nvPr/>
        </p:nvSpPr>
        <p:spPr>
          <a:xfrm>
            <a:off x="2473200" y="3365302"/>
            <a:ext cx="1980000" cy="93156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400">
                <a:latin typeface="Noto Sans"/>
                <a:ea typeface="Noto Sans"/>
                <a:cs typeface="Arial"/>
              </a:rPr>
              <a:t>Add your contact information</a:t>
            </a:r>
          </a:p>
        </p:txBody>
      </p:sp>
      <p:sp>
        <p:nvSpPr>
          <p:cNvPr id="7" name="Text Placeholder 13">
            <a:extLst>
              <a:ext uri="{FF2B5EF4-FFF2-40B4-BE49-F238E27FC236}">
                <a16:creationId xmlns:a16="http://schemas.microsoft.com/office/drawing/2014/main" id="{042B6E7C-2C47-624B-A1FB-F466C589BFC3}"/>
              </a:ext>
            </a:extLst>
          </p:cNvPr>
          <p:cNvSpPr>
            <a:spLocks noGrp="1"/>
          </p:cNvSpPr>
          <p:nvPr/>
        </p:nvSpPr>
        <p:spPr>
          <a:xfrm>
            <a:off x="4694400" y="3365302"/>
            <a:ext cx="1980000" cy="93156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endParaRPr lang="en-US">
              <a:latin typeface="Noto Sans"/>
              <a:ea typeface="Noto Sans"/>
              <a:cs typeface="Arial"/>
            </a:endParaRPr>
          </a:p>
          <a:p>
            <a:r>
              <a:rPr lang="en-US" sz="1400">
                <a:latin typeface="Noto Sans"/>
                <a:ea typeface="Noto Sans"/>
                <a:cs typeface="Arial"/>
              </a:rPr>
              <a:t>Add your contact information</a:t>
            </a:r>
            <a:endParaRPr lang="en-US" sz="1400">
              <a:latin typeface="Noto Sans"/>
              <a:ea typeface="Noto Sans"/>
            </a:endParaRPr>
          </a:p>
          <a:p>
            <a:endParaRPr lang="en-US"/>
          </a:p>
        </p:txBody>
      </p:sp>
      <p:grpSp>
        <p:nvGrpSpPr>
          <p:cNvPr id="8" name="Group 7">
            <a:extLst>
              <a:ext uri="{FF2B5EF4-FFF2-40B4-BE49-F238E27FC236}">
                <a16:creationId xmlns:a16="http://schemas.microsoft.com/office/drawing/2014/main" id="{CD7B5205-471C-4925-B9C2-DCCCD0A72225}"/>
              </a:ext>
            </a:extLst>
          </p:cNvPr>
          <p:cNvGrpSpPr/>
          <p:nvPr/>
        </p:nvGrpSpPr>
        <p:grpSpPr>
          <a:xfrm>
            <a:off x="4629584" y="4534321"/>
            <a:ext cx="2129663" cy="326495"/>
            <a:chOff x="4668550" y="4534321"/>
            <a:chExt cx="2129663" cy="326495"/>
          </a:xfrm>
        </p:grpSpPr>
        <p:sp>
          <p:nvSpPr>
            <p:cNvPr id="18" name="TextBox 29">
              <a:extLst>
                <a:ext uri="{FF2B5EF4-FFF2-40B4-BE49-F238E27FC236}">
                  <a16:creationId xmlns:a16="http://schemas.microsoft.com/office/drawing/2014/main" id="{B6BF084F-4FC4-F847-834E-922AA9CDCF4E}"/>
                </a:ext>
              </a:extLst>
            </p:cNvPr>
            <p:cNvSpPr txBox="1"/>
            <p:nvPr/>
          </p:nvSpPr>
          <p:spPr>
            <a:xfrm>
              <a:off x="4668550" y="4553039"/>
              <a:ext cx="2129663"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r"/>
              <a:r>
                <a:rPr lang="en-US" sz="1400" dirty="0">
                  <a:solidFill>
                    <a:srgbClr val="007C92"/>
                  </a:solidFill>
                  <a:latin typeface="Noto Sans"/>
                  <a:ea typeface="Noto Sans"/>
                  <a:cs typeface="Arial"/>
                </a:rPr>
                <a:t>       </a:t>
              </a:r>
              <a:r>
                <a:rPr lang="en-US" sz="1400" b="0" dirty="0">
                  <a:solidFill>
                    <a:srgbClr val="007C92"/>
                  </a:solidFill>
                  <a:latin typeface="Noto Sans"/>
                  <a:ea typeface="Noto Sans"/>
                  <a:cs typeface="Arial"/>
                  <a:hlinkClick r:id="rId6"/>
                </a:rPr>
                <a:t>ice.org.uk/nearyou</a:t>
              </a:r>
              <a:endParaRPr lang="en-US" sz="1400" b="0" i="0" u="none" strike="noStrike" kern="1200">
                <a:solidFill>
                  <a:srgbClr val="007C92"/>
                </a:solidFill>
                <a:latin typeface="Noto Sans"/>
                <a:ea typeface="Noto Sans"/>
                <a:cs typeface="Arial"/>
              </a:endParaRPr>
            </a:p>
          </p:txBody>
        </p:sp>
        <p:pic>
          <p:nvPicPr>
            <p:cNvPr id="19" name="Picture 18">
              <a:hlinkClick r:id="rId7"/>
              <a:extLst>
                <a:ext uri="{FF2B5EF4-FFF2-40B4-BE49-F238E27FC236}">
                  <a16:creationId xmlns:a16="http://schemas.microsoft.com/office/drawing/2014/main" id="{E29F13A7-3E51-D546-8989-C60EFA6B8AD1}"/>
                </a:ext>
              </a:extLst>
            </p:cNvPr>
            <p:cNvPicPr>
              <a:picLocks noChangeAspect="1"/>
            </p:cNvPicPr>
            <p:nvPr/>
          </p:nvPicPr>
          <p:blipFill>
            <a:blip r:embed="rId8" cstate="print">
              <a:extLst>
                <a:ext uri="{28A0092B-C50C-407E-A947-70E740481C1C}">
                  <a14:useLocalDpi xmlns:a14="http://schemas.microsoft.com/office/drawing/2010/main"/>
                </a:ext>
              </a:extLst>
            </a:blip>
            <a:stretch>
              <a:fillRect/>
            </a:stretch>
          </p:blipFill>
          <p:spPr>
            <a:xfrm>
              <a:off x="4760582" y="4534321"/>
              <a:ext cx="280269" cy="280269"/>
            </a:xfrm>
            <a:prstGeom prst="rect">
              <a:avLst/>
            </a:prstGeom>
          </p:spPr>
        </p:pic>
      </p:grpSp>
      <p:pic>
        <p:nvPicPr>
          <p:cNvPr id="9" name="Picture 8" descr="Icon&#10;&#10;Description automatically generated">
            <a:extLst>
              <a:ext uri="{FF2B5EF4-FFF2-40B4-BE49-F238E27FC236}">
                <a16:creationId xmlns:a16="http://schemas.microsoft.com/office/drawing/2014/main" id="{2A30270F-F7CB-4DC0-8516-13E8C01F85B1}"/>
              </a:ext>
            </a:extLst>
          </p:cNvPr>
          <p:cNvPicPr>
            <a:picLocks noChangeAspect="1"/>
          </p:cNvPicPr>
          <p:nvPr/>
        </p:nvPicPr>
        <p:blipFill>
          <a:blip r:embed="rId9" cstate="hqprint">
            <a:extLst>
              <a:ext uri="{28A0092B-C50C-407E-A947-70E740481C1C}">
                <a14:useLocalDpi xmlns:a14="http://schemas.microsoft.com/office/drawing/2010/main"/>
              </a:ext>
            </a:extLst>
          </a:blip>
          <a:stretch>
            <a:fillRect/>
          </a:stretch>
        </p:blipFill>
        <p:spPr>
          <a:xfrm>
            <a:off x="6922021" y="4438880"/>
            <a:ext cx="471269" cy="471269"/>
          </a:xfrm>
          <a:prstGeom prst="rect">
            <a:avLst/>
          </a:prstGeom>
        </p:spPr>
      </p:pic>
      <p:sp>
        <p:nvSpPr>
          <p:cNvPr id="10" name="TextBox 15">
            <a:extLst>
              <a:ext uri="{FF2B5EF4-FFF2-40B4-BE49-F238E27FC236}">
                <a16:creationId xmlns:a16="http://schemas.microsoft.com/office/drawing/2014/main" id="{E503790F-2D9C-4101-B606-604C8858B9F1}"/>
              </a:ext>
            </a:extLst>
          </p:cNvPr>
          <p:cNvSpPr txBox="1"/>
          <p:nvPr/>
        </p:nvSpPr>
        <p:spPr>
          <a:xfrm>
            <a:off x="7395931" y="4562457"/>
            <a:ext cx="1637249"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dirty="0">
                <a:solidFill>
                  <a:srgbClr val="007C92"/>
                </a:solidFill>
                <a:latin typeface="Noto Sans"/>
                <a:ea typeface="Noto Sans"/>
                <a:cs typeface="Arial"/>
                <a:hlinkClick r:id="rId10"/>
              </a:rPr>
              <a:t>@ice_universities</a:t>
            </a:r>
            <a:endParaRPr lang="en-US"/>
          </a:p>
        </p:txBody>
      </p:sp>
      <p:sp>
        <p:nvSpPr>
          <p:cNvPr id="11" name="Text Placeholder 7">
            <a:extLst>
              <a:ext uri="{FF2B5EF4-FFF2-40B4-BE49-F238E27FC236}">
                <a16:creationId xmlns:a16="http://schemas.microsoft.com/office/drawing/2014/main" id="{D168ED8E-6728-054B-9CC2-795019527B5D}"/>
              </a:ext>
            </a:extLst>
          </p:cNvPr>
          <p:cNvSpPr txBox="1">
            <a:spLocks/>
          </p:cNvSpPr>
          <p:nvPr/>
        </p:nvSpPr>
        <p:spPr>
          <a:xfrm>
            <a:off x="6915600" y="3365302"/>
            <a:ext cx="1980000" cy="932400"/>
          </a:xfrm>
          <a:prstGeom prst="rect">
            <a:avLst/>
          </a:prstGeom>
          <a:solidFill>
            <a:srgbClr val="7094AA"/>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algn="l"/>
            <a:r>
              <a:rPr lang="en-US">
                <a:latin typeface="Noto Sans"/>
                <a:ea typeface="Noto Sans"/>
                <a:cs typeface="Arial"/>
              </a:rPr>
              <a:t>For the latest ICE events and resources for students</a:t>
            </a:r>
          </a:p>
        </p:txBody>
      </p:sp>
      <p:sp>
        <p:nvSpPr>
          <p:cNvPr id="12" name="Text Placeholder 6">
            <a:extLst>
              <a:ext uri="{FF2B5EF4-FFF2-40B4-BE49-F238E27FC236}">
                <a16:creationId xmlns:a16="http://schemas.microsoft.com/office/drawing/2014/main" id="{40AAB094-32CF-38A2-867F-1771EEC3B282}"/>
              </a:ext>
            </a:extLst>
          </p:cNvPr>
          <p:cNvSpPr txBox="1">
            <a:spLocks/>
          </p:cNvSpPr>
          <p:nvPr/>
        </p:nvSpPr>
        <p:spPr>
          <a:xfrm>
            <a:off x="252000" y="127793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Membership support</a:t>
            </a:r>
          </a:p>
        </p:txBody>
      </p:sp>
      <p:sp>
        <p:nvSpPr>
          <p:cNvPr id="13" name="Text Placeholder 6">
            <a:extLst>
              <a:ext uri="{FF2B5EF4-FFF2-40B4-BE49-F238E27FC236}">
                <a16:creationId xmlns:a16="http://schemas.microsoft.com/office/drawing/2014/main" id="{3E1B645F-7BFC-5075-26B6-1974B7684C06}"/>
              </a:ext>
            </a:extLst>
          </p:cNvPr>
          <p:cNvSpPr txBox="1">
            <a:spLocks/>
          </p:cNvSpPr>
          <p:nvPr/>
        </p:nvSpPr>
        <p:spPr>
          <a:xfrm>
            <a:off x="2473200" y="127793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Early careers group</a:t>
            </a:r>
          </a:p>
        </p:txBody>
      </p:sp>
      <p:sp>
        <p:nvSpPr>
          <p:cNvPr id="14" name="Text Placeholder 6">
            <a:extLst>
              <a:ext uri="{FF2B5EF4-FFF2-40B4-BE49-F238E27FC236}">
                <a16:creationId xmlns:a16="http://schemas.microsoft.com/office/drawing/2014/main" id="{9ABFA63B-C82B-3632-CC2A-8FA129AE3DB0}"/>
              </a:ext>
            </a:extLst>
          </p:cNvPr>
          <p:cNvSpPr txBox="1">
            <a:spLocks/>
          </p:cNvSpPr>
          <p:nvPr/>
        </p:nvSpPr>
        <p:spPr>
          <a:xfrm>
            <a:off x="4694400" y="127793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Local ICE events</a:t>
            </a:r>
          </a:p>
        </p:txBody>
      </p:sp>
      <p:sp>
        <p:nvSpPr>
          <p:cNvPr id="15" name="Text Placeholder 6">
            <a:extLst>
              <a:ext uri="{FF2B5EF4-FFF2-40B4-BE49-F238E27FC236}">
                <a16:creationId xmlns:a16="http://schemas.microsoft.com/office/drawing/2014/main" id="{166DBDD1-4BC6-A64C-04E2-AB67A2355B7E}"/>
              </a:ext>
            </a:extLst>
          </p:cNvPr>
          <p:cNvSpPr txBox="1">
            <a:spLocks/>
          </p:cNvSpPr>
          <p:nvPr/>
        </p:nvSpPr>
        <p:spPr>
          <a:xfrm>
            <a:off x="6912000" y="1274198"/>
            <a:ext cx="1980000" cy="504000"/>
          </a:xfrm>
          <a:prstGeom prst="rect">
            <a:avLst/>
          </a:prstGeom>
          <a:solidFill>
            <a:srgbClr val="007C92"/>
          </a:solidFill>
        </p:spPr>
        <p:txBody>
          <a:bodyPr lIns="91440" tIns="45720" rIns="91440" bIns="45720" anchor="ctr"/>
          <a:lstStyle>
            <a:defPPr>
              <a:defRPr lang="en-US"/>
            </a:defPPr>
            <a:lvl1pPr marL="0" indent="0" algn="ctr" defTabSz="685800" rtl="0" eaLnBrk="1" latinLnBrk="0" hangingPunct="1">
              <a:lnSpc>
                <a:spcPct val="90000"/>
              </a:lnSpc>
              <a:spcBef>
                <a:spcPts val="750"/>
              </a:spcBef>
              <a:buFont typeface="Arial" panose="020B0604020202020204" pitchFamily="34" charset="0"/>
              <a:buNone/>
              <a:defRPr sz="14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400" kern="1200">
                <a:solidFill>
                  <a:schemeClr val="tx1"/>
                </a:solidFill>
                <a:latin typeface="Arial" panose="020B0604020202020204" pitchFamily="34" charset="0"/>
                <a:ea typeface="+mn-ea"/>
                <a:cs typeface="Arial" panose="020B0604020202020204"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a:latin typeface="Noto Sans"/>
                <a:ea typeface="Noto Sans"/>
                <a:cs typeface="Arial"/>
              </a:rPr>
              <a:t>Student Instagram</a:t>
            </a:r>
          </a:p>
        </p:txBody>
      </p:sp>
      <p:pic>
        <p:nvPicPr>
          <p:cNvPr id="16" name="Picture 15" descr="A qr code with black squares&#10;&#10;Description automatically generated">
            <a:extLst>
              <a:ext uri="{FF2B5EF4-FFF2-40B4-BE49-F238E27FC236}">
                <a16:creationId xmlns:a16="http://schemas.microsoft.com/office/drawing/2014/main" id="{B4A80AA5-A822-AFC0-DFD6-4A794E98A1A1}"/>
              </a:ext>
            </a:extLst>
          </p:cNvPr>
          <p:cNvPicPr>
            <a:picLocks noChangeAspect="1"/>
          </p:cNvPicPr>
          <p:nvPr/>
        </p:nvPicPr>
        <p:blipFill>
          <a:blip r:embed="rId11"/>
          <a:stretch>
            <a:fillRect/>
          </a:stretch>
        </p:blipFill>
        <p:spPr>
          <a:xfrm>
            <a:off x="3390445" y="4361198"/>
            <a:ext cx="800644" cy="718613"/>
          </a:xfrm>
          <a:prstGeom prst="rect">
            <a:avLst/>
          </a:prstGeom>
        </p:spPr>
      </p:pic>
      <p:sp>
        <p:nvSpPr>
          <p:cNvPr id="17" name="TextBox 48">
            <a:extLst>
              <a:ext uri="{FF2B5EF4-FFF2-40B4-BE49-F238E27FC236}">
                <a16:creationId xmlns:a16="http://schemas.microsoft.com/office/drawing/2014/main" id="{4F9A238F-BDB2-2D34-6374-1A06BABA48BB}"/>
              </a:ext>
            </a:extLst>
          </p:cNvPr>
          <p:cNvSpPr txBox="1"/>
          <p:nvPr/>
        </p:nvSpPr>
        <p:spPr>
          <a:xfrm>
            <a:off x="253251" y="4559096"/>
            <a:ext cx="3133423"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rgbClr val="007C92"/>
                </a:solidFill>
                <a:latin typeface="Noto Sans"/>
                <a:ea typeface="Noto Sans"/>
                <a:cs typeface="Arial"/>
              </a:rPr>
              <a:t>View a full calendar of events here:</a:t>
            </a:r>
            <a:endParaRPr lang="en-US" sz="1400">
              <a:latin typeface="Noto Sans"/>
              <a:ea typeface="Noto Sans"/>
              <a:cs typeface="Noto Sans"/>
            </a:endParaRPr>
          </a:p>
        </p:txBody>
      </p:sp>
      <p:sp>
        <p:nvSpPr>
          <p:cNvPr id="20" name="Text Placeholder 12">
            <a:extLst>
              <a:ext uri="{FF2B5EF4-FFF2-40B4-BE49-F238E27FC236}">
                <a16:creationId xmlns:a16="http://schemas.microsoft.com/office/drawing/2014/main" id="{C3CE1EC0-87EF-DA20-E7CA-C1B841B2ADCC}"/>
              </a:ext>
            </a:extLst>
          </p:cNvPr>
          <p:cNvSpPr>
            <a:spLocks noGrp="1"/>
          </p:cNvSpPr>
          <p:nvPr/>
        </p:nvSpPr>
        <p:spPr>
          <a:xfrm>
            <a:off x="251594" y="3365302"/>
            <a:ext cx="1980000" cy="931569"/>
          </a:xfrm>
          <a:prstGeom prst="rect">
            <a:avLst/>
          </a:prstGeom>
          <a:solidFill>
            <a:srgbClr val="7094AA"/>
          </a:solidFill>
        </p:spPr>
        <p:txBody>
          <a:bodyPr lIns="91440" tIns="45720" rIns="91440" bIns="45720" anchor="ctr"/>
          <a:lstStyle>
            <a:lvl1pPr marL="0" indent="0" algn="l" defTabSz="685800" rtl="0" eaLnBrk="1" latinLnBrk="0" hangingPunct="1">
              <a:lnSpc>
                <a:spcPct val="90000"/>
              </a:lnSpc>
              <a:spcBef>
                <a:spcPts val="750"/>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1pPr>
            <a:lvl2pPr marL="3429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2pPr>
            <a:lvl3pPr marL="6858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3pPr>
            <a:lvl4pPr marL="10287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4pPr>
            <a:lvl5pPr marL="1371600" indent="0" algn="l" defTabSz="685800" rtl="0" eaLnBrk="1" latinLnBrk="0" hangingPunct="1">
              <a:lnSpc>
                <a:spcPct val="90000"/>
              </a:lnSpc>
              <a:spcBef>
                <a:spcPts val="375"/>
              </a:spcBef>
              <a:buFont typeface="Arial" panose="020B0604020202020204" pitchFamily="34" charset="0"/>
              <a:buNone/>
              <a:defRPr sz="1200" kern="1200">
                <a:solidFill>
                  <a:schemeClr val="bg1"/>
                </a:solidFill>
                <a:latin typeface="Arial" panose="020B0604020202020204" pitchFamily="34" charset="0"/>
                <a:ea typeface="+mn-ea"/>
                <a:cs typeface="Arial" panose="020B0604020202020204"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r>
              <a:rPr lang="en-US" sz="1400">
                <a:latin typeface="Noto Sans"/>
                <a:ea typeface="Noto Sans"/>
                <a:cs typeface="Arial"/>
              </a:rPr>
              <a:t>Add your contact information</a:t>
            </a:r>
          </a:p>
        </p:txBody>
      </p:sp>
      <p:sp>
        <p:nvSpPr>
          <p:cNvPr id="24" name="TextBox 23">
            <a:extLst>
              <a:ext uri="{FF2B5EF4-FFF2-40B4-BE49-F238E27FC236}">
                <a16:creationId xmlns:a16="http://schemas.microsoft.com/office/drawing/2014/main" id="{E785117C-1A5A-51E8-C373-FBFBCF3AEACA}"/>
              </a:ext>
            </a:extLst>
          </p:cNvPr>
          <p:cNvSpPr txBox="1"/>
          <p:nvPr/>
        </p:nvSpPr>
        <p:spPr>
          <a:xfrm>
            <a:off x="236764" y="1747157"/>
            <a:ext cx="1983921" cy="184665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endParaRPr lang="en-US">
              <a:ea typeface="Noto Sans Light"/>
              <a:cs typeface="Noto Sans Light"/>
            </a:endParaRPr>
          </a:p>
          <a:p>
            <a:endParaRPr lang="en-US">
              <a:ea typeface="Noto Sans Light"/>
              <a:cs typeface="Noto Sans Light"/>
            </a:endParaRPr>
          </a:p>
          <a:p>
            <a:r>
              <a:rPr lang="en-US" sz="1400">
                <a:solidFill>
                  <a:schemeClr val="tx1">
                    <a:lumMod val="76000"/>
                    <a:lumOff val="24000"/>
                  </a:schemeClr>
                </a:solidFill>
                <a:ea typeface="Noto Sans Light"/>
                <a:cs typeface="Noto Sans Light"/>
              </a:rPr>
              <a:t>MRT presenter – </a:t>
            </a:r>
          </a:p>
          <a:p>
            <a:r>
              <a:rPr lang="en-US" sz="1400">
                <a:solidFill>
                  <a:schemeClr val="tx1">
                    <a:lumMod val="76000"/>
                    <a:lumOff val="24000"/>
                  </a:schemeClr>
                </a:solidFill>
                <a:ea typeface="Noto Sans Light"/>
                <a:cs typeface="Noto Sans Light"/>
              </a:rPr>
              <a:t>add your image in this space</a:t>
            </a:r>
            <a:endParaRPr lang="en-US">
              <a:solidFill>
                <a:schemeClr val="tx1">
                  <a:lumMod val="76000"/>
                  <a:lumOff val="24000"/>
                </a:schemeClr>
              </a:solidFill>
            </a:endParaRPr>
          </a:p>
          <a:p>
            <a:endParaRPr lang="en-US">
              <a:ea typeface="Noto Sans Light"/>
              <a:cs typeface="Noto Sans Light"/>
            </a:endParaRPr>
          </a:p>
          <a:p>
            <a:endParaRPr lang="en-US">
              <a:ea typeface="Noto Sans Light"/>
              <a:cs typeface="Noto Sans Light"/>
            </a:endParaRPr>
          </a:p>
        </p:txBody>
      </p:sp>
    </p:spTree>
    <p:extLst>
      <p:ext uri="{BB962C8B-B14F-4D97-AF65-F5344CB8AC3E}">
        <p14:creationId xmlns:p14="http://schemas.microsoft.com/office/powerpoint/2010/main" val="17350228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0DD3F2-F435-16FD-84D5-9C71EC19A68B}"/>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778CC284-F390-5E08-4345-6BC7BCB37F44}"/>
              </a:ext>
            </a:extLst>
          </p:cNvPr>
          <p:cNvSpPr>
            <a:spLocks noGrp="1"/>
          </p:cNvSpPr>
          <p:nvPr>
            <p:ph type="title"/>
          </p:nvPr>
        </p:nvSpPr>
        <p:spPr/>
        <p:txBody>
          <a:bodyPr/>
          <a:lstStyle/>
          <a:p>
            <a:r>
              <a:rPr lang="en-GB" sz="3200" b="1">
                <a:latin typeface="Noto Sans"/>
                <a:ea typeface="Noto Sans"/>
                <a:cs typeface="Noto Sans"/>
              </a:rPr>
              <a:t>Get ahead with ICE</a:t>
            </a:r>
            <a:endParaRPr lang="en-US"/>
          </a:p>
        </p:txBody>
      </p:sp>
      <p:sp>
        <p:nvSpPr>
          <p:cNvPr id="20" name="TextBox 14">
            <a:extLst>
              <a:ext uri="{FF2B5EF4-FFF2-40B4-BE49-F238E27FC236}">
                <a16:creationId xmlns:a16="http://schemas.microsoft.com/office/drawing/2014/main" id="{036DC7BA-EA30-074B-98C8-8054B8786E59}"/>
              </a:ext>
            </a:extLst>
          </p:cNvPr>
          <p:cNvSpPr txBox="1"/>
          <p:nvPr/>
        </p:nvSpPr>
        <p:spPr>
          <a:xfrm>
            <a:off x="3901561" y="1612514"/>
            <a:ext cx="5230132" cy="226754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nSpc>
                <a:spcPct val="120000"/>
              </a:lnSpc>
            </a:pPr>
            <a:r>
              <a:rPr lang="en-US" sz="2400">
                <a:solidFill>
                  <a:srgbClr val="007C92"/>
                </a:solidFill>
                <a:latin typeface="Noto Sans"/>
                <a:ea typeface="Noto Sans"/>
                <a:cs typeface="Arial"/>
              </a:rPr>
              <a:t>The ICE has allowed me to </a:t>
            </a:r>
            <a:r>
              <a:rPr lang="en-US" sz="2400" b="1">
                <a:solidFill>
                  <a:srgbClr val="007C92"/>
                </a:solidFill>
                <a:latin typeface="Noto Sans"/>
                <a:ea typeface="Noto Sans"/>
                <a:cs typeface="Arial"/>
              </a:rPr>
              <a:t>build connections</a:t>
            </a:r>
            <a:r>
              <a:rPr lang="en-US" sz="2400">
                <a:solidFill>
                  <a:srgbClr val="007C92"/>
                </a:solidFill>
                <a:latin typeface="Noto Sans"/>
                <a:ea typeface="Noto Sans"/>
                <a:cs typeface="Arial"/>
              </a:rPr>
              <a:t> that have led me to develop mentorships, job opportunities, and a broader professional network.</a:t>
            </a:r>
            <a:endParaRPr lang="en-US" sz="1200" i="0" u="none" strike="noStrike" kern="1200">
              <a:solidFill>
                <a:srgbClr val="58595B"/>
              </a:solidFill>
              <a:latin typeface="Noto Sans"/>
              <a:ea typeface="Noto Sans"/>
              <a:cs typeface="Arial" panose="020B0604020202020204" pitchFamily="34" charset="0"/>
            </a:endParaRPr>
          </a:p>
        </p:txBody>
      </p:sp>
      <p:sp>
        <p:nvSpPr>
          <p:cNvPr id="21" name="TextBox 16">
            <a:extLst>
              <a:ext uri="{FF2B5EF4-FFF2-40B4-BE49-F238E27FC236}">
                <a16:creationId xmlns:a16="http://schemas.microsoft.com/office/drawing/2014/main" id="{FC784457-00EE-B844-AE8E-6DBD9959ADEA}"/>
              </a:ext>
            </a:extLst>
          </p:cNvPr>
          <p:cNvSpPr txBox="1"/>
          <p:nvPr/>
        </p:nvSpPr>
        <p:spPr>
          <a:xfrm>
            <a:off x="3901561" y="4022939"/>
            <a:ext cx="4572000" cy="584775"/>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600">
                <a:solidFill>
                  <a:schemeClr val="tx1">
                    <a:lumMod val="65000"/>
                    <a:lumOff val="35000"/>
                  </a:schemeClr>
                </a:solidFill>
                <a:latin typeface="Noto Sans"/>
                <a:ea typeface="Noto Sans"/>
                <a:cs typeface="Arial"/>
              </a:rPr>
              <a:t>Claudia </a:t>
            </a:r>
            <a:r>
              <a:rPr lang="en-US" sz="1600" err="1">
                <a:solidFill>
                  <a:schemeClr val="tx1">
                    <a:lumMod val="65000"/>
                    <a:lumOff val="35000"/>
                  </a:schemeClr>
                </a:solidFill>
                <a:latin typeface="Noto Sans"/>
                <a:ea typeface="Noto Sans"/>
                <a:cs typeface="Arial"/>
              </a:rPr>
              <a:t>Moxo</a:t>
            </a:r>
            <a:r>
              <a:rPr lang="en-US" sz="1600">
                <a:solidFill>
                  <a:schemeClr val="tx1">
                    <a:lumMod val="65000"/>
                    <a:lumOff val="35000"/>
                  </a:schemeClr>
                </a:solidFill>
                <a:latin typeface="Noto Sans"/>
                <a:ea typeface="Noto Sans"/>
                <a:cs typeface="Arial"/>
              </a:rPr>
              <a:t> Francis</a:t>
            </a:r>
            <a:r>
              <a:rPr lang="en-US" sz="1600">
                <a:solidFill>
                  <a:srgbClr val="FF0000"/>
                </a:solidFill>
                <a:latin typeface="Noto Sans"/>
                <a:ea typeface="Noto Sans"/>
                <a:cs typeface="Arial"/>
              </a:rPr>
              <a:t> </a:t>
            </a:r>
            <a:endParaRPr lang="en-US" sz="1600" i="0" u="none" strike="noStrike" kern="1200">
              <a:solidFill>
                <a:srgbClr val="FF0000"/>
              </a:solidFill>
              <a:latin typeface="Noto Sans"/>
              <a:ea typeface="Noto Sans"/>
              <a:cs typeface="Arial" panose="020B0604020202020204" pitchFamily="34" charset="0"/>
            </a:endParaRPr>
          </a:p>
          <a:p>
            <a:r>
              <a:rPr lang="en-US" sz="1600" b="1" i="0" u="none" strike="noStrike" kern="1200">
                <a:solidFill>
                  <a:srgbClr val="007C92"/>
                </a:solidFill>
                <a:latin typeface="Noto Sans"/>
                <a:ea typeface="Noto Sans"/>
                <a:cs typeface="Arial"/>
              </a:rPr>
              <a:t>ICE Student Member</a:t>
            </a:r>
          </a:p>
        </p:txBody>
      </p:sp>
      <p:sp>
        <p:nvSpPr>
          <p:cNvPr id="22" name="TextBox 6">
            <a:extLst>
              <a:ext uri="{FF2B5EF4-FFF2-40B4-BE49-F238E27FC236}">
                <a16:creationId xmlns:a16="http://schemas.microsoft.com/office/drawing/2014/main" id="{0152EF93-8A81-A142-81AD-6C66F3A27EBB}"/>
              </a:ext>
            </a:extLst>
          </p:cNvPr>
          <p:cNvSpPr txBox="1"/>
          <p:nvPr/>
        </p:nvSpPr>
        <p:spPr>
          <a:xfrm>
            <a:off x="3193364" y="914361"/>
            <a:ext cx="952500" cy="1938992"/>
          </a:xfrm>
          <a:prstGeom prst="rect">
            <a:avLst/>
          </a:prstGeom>
          <a:noFill/>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2000" b="1">
                <a:solidFill>
                  <a:srgbClr val="007C92">
                    <a:alpha val="31719"/>
                  </a:srgbClr>
                </a:solidFill>
                <a:latin typeface="Arial" panose="020B0604020202020204" pitchFamily="34" charset="0"/>
                <a:cs typeface="Arial" panose="020B0604020202020204" pitchFamily="34" charset="0"/>
              </a:rPr>
              <a:t>“</a:t>
            </a:r>
            <a:endParaRPr lang="en-US" sz="12000">
              <a:solidFill>
                <a:srgbClr val="007C92">
                  <a:alpha val="31719"/>
                </a:srgbClr>
              </a:solidFill>
            </a:endParaRPr>
          </a:p>
        </p:txBody>
      </p:sp>
      <p:sp>
        <p:nvSpPr>
          <p:cNvPr id="23" name="TextBox 7">
            <a:extLst>
              <a:ext uri="{FF2B5EF4-FFF2-40B4-BE49-F238E27FC236}">
                <a16:creationId xmlns:a16="http://schemas.microsoft.com/office/drawing/2014/main" id="{166A4321-B819-404D-9715-E568A93B9723}"/>
              </a:ext>
            </a:extLst>
          </p:cNvPr>
          <p:cNvSpPr txBox="1"/>
          <p:nvPr/>
        </p:nvSpPr>
        <p:spPr>
          <a:xfrm rot="10800000">
            <a:off x="7698906" y="2725929"/>
            <a:ext cx="952500" cy="1785104"/>
          </a:xfrm>
          <a:prstGeom prst="rect">
            <a:avLst/>
          </a:prstGeom>
          <a:noFill/>
        </p:spPr>
        <p:txBody>
          <a:bodyPr wrap="square">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1000" b="1">
                <a:solidFill>
                  <a:srgbClr val="007C92">
                    <a:alpha val="31719"/>
                  </a:srgbClr>
                </a:solidFill>
                <a:latin typeface="Arial" panose="020B0604020202020204" pitchFamily="34" charset="0"/>
                <a:cs typeface="Arial" panose="020B0604020202020204" pitchFamily="34" charset="0"/>
              </a:rPr>
              <a:t>“</a:t>
            </a:r>
            <a:endParaRPr lang="en-US" sz="11000">
              <a:solidFill>
                <a:srgbClr val="007C92">
                  <a:alpha val="31719"/>
                </a:srgbClr>
              </a:solidFill>
            </a:endParaRPr>
          </a:p>
        </p:txBody>
      </p:sp>
      <p:pic>
        <p:nvPicPr>
          <p:cNvPr id="24" name="Picture 23" descr="A person with long hair and earrings&#10;&#10;Description automatically generated">
            <a:extLst>
              <a:ext uri="{FF2B5EF4-FFF2-40B4-BE49-F238E27FC236}">
                <a16:creationId xmlns:a16="http://schemas.microsoft.com/office/drawing/2014/main" id="{AE9A1A65-69A6-64AA-DEBA-27F815FC4B98}"/>
              </a:ext>
            </a:extLst>
          </p:cNvPr>
          <p:cNvPicPr>
            <a:picLocks noChangeAspect="1"/>
          </p:cNvPicPr>
          <p:nvPr/>
        </p:nvPicPr>
        <p:blipFill>
          <a:blip r:embed="rId3"/>
          <a:stretch>
            <a:fillRect/>
          </a:stretch>
        </p:blipFill>
        <p:spPr>
          <a:xfrm>
            <a:off x="307862" y="1429407"/>
            <a:ext cx="2918377" cy="3086100"/>
          </a:xfrm>
          <a:prstGeom prst="rect">
            <a:avLst/>
          </a:prstGeom>
        </p:spPr>
      </p:pic>
    </p:spTree>
    <p:extLst>
      <p:ext uri="{BB962C8B-B14F-4D97-AF65-F5344CB8AC3E}">
        <p14:creationId xmlns:p14="http://schemas.microsoft.com/office/powerpoint/2010/main" val="304752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4F413A-5481-47C6-FBD7-78F31EDCB27B}"/>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BBA854A9-05B5-6FD6-895B-5E3D7C6F412D}"/>
              </a:ext>
            </a:extLst>
          </p:cNvPr>
          <p:cNvSpPr>
            <a:spLocks noGrp="1"/>
          </p:cNvSpPr>
          <p:nvPr>
            <p:ph type="title"/>
          </p:nvPr>
        </p:nvSpPr>
        <p:spPr/>
        <p:txBody>
          <a:bodyPr/>
          <a:lstStyle/>
          <a:p>
            <a:r>
              <a:rPr lang="en-GB" sz="3200" b="1">
                <a:latin typeface="Noto Sans"/>
                <a:ea typeface="Noto Sans"/>
                <a:cs typeface="Noto Sans"/>
              </a:rPr>
              <a:t>What next?</a:t>
            </a:r>
            <a:endParaRPr lang="en-US"/>
          </a:p>
        </p:txBody>
      </p:sp>
      <p:grpSp>
        <p:nvGrpSpPr>
          <p:cNvPr id="43" name="Group 42">
            <a:extLst>
              <a:ext uri="{FF2B5EF4-FFF2-40B4-BE49-F238E27FC236}">
                <a16:creationId xmlns:a16="http://schemas.microsoft.com/office/drawing/2014/main" id="{5A4F27D6-4979-9BBD-FAAB-9AC756A40769}"/>
              </a:ext>
            </a:extLst>
          </p:cNvPr>
          <p:cNvGrpSpPr/>
          <p:nvPr/>
        </p:nvGrpSpPr>
        <p:grpSpPr>
          <a:xfrm>
            <a:off x="443552" y="2446170"/>
            <a:ext cx="3782316" cy="584043"/>
            <a:chOff x="506819" y="2557057"/>
            <a:chExt cx="3782316" cy="584043"/>
          </a:xfrm>
        </p:grpSpPr>
        <p:grpSp>
          <p:nvGrpSpPr>
            <p:cNvPr id="11" name="Group 10">
              <a:extLst>
                <a:ext uri="{FF2B5EF4-FFF2-40B4-BE49-F238E27FC236}">
                  <a16:creationId xmlns:a16="http://schemas.microsoft.com/office/drawing/2014/main" id="{7B8059B4-73C0-9442-8CE1-D03E0C6395C9}"/>
                </a:ext>
              </a:extLst>
            </p:cNvPr>
            <p:cNvGrpSpPr/>
            <p:nvPr/>
          </p:nvGrpSpPr>
          <p:grpSpPr>
            <a:xfrm>
              <a:off x="506819" y="2557057"/>
              <a:ext cx="3782316" cy="584043"/>
              <a:chOff x="794328" y="4111999"/>
              <a:chExt cx="3782316" cy="584043"/>
            </a:xfrm>
          </p:grpSpPr>
          <p:pic>
            <p:nvPicPr>
              <p:cNvPr id="13" name="Picture 12">
                <a:extLst>
                  <a:ext uri="{FF2B5EF4-FFF2-40B4-BE49-F238E27FC236}">
                    <a16:creationId xmlns:a16="http://schemas.microsoft.com/office/drawing/2014/main" id="{328A91E2-E392-2040-9570-302360174D38}"/>
                  </a:ext>
                </a:extLst>
              </p:cNvPr>
              <p:cNvPicPr>
                <a:picLocks noChangeAspect="1"/>
              </p:cNvPicPr>
              <p:nvPr/>
            </p:nvPicPr>
            <p:blipFill>
              <a:blip r:embed="rId3"/>
              <a:stretch>
                <a:fillRect/>
              </a:stretch>
            </p:blipFill>
            <p:spPr>
              <a:xfrm>
                <a:off x="794328" y="4111999"/>
                <a:ext cx="3474309" cy="584043"/>
              </a:xfrm>
              <a:prstGeom prst="rect">
                <a:avLst/>
              </a:prstGeom>
            </p:spPr>
          </p:pic>
          <p:sp>
            <p:nvSpPr>
              <p:cNvPr id="14" name="Title 1">
                <a:extLst>
                  <a:ext uri="{FF2B5EF4-FFF2-40B4-BE49-F238E27FC236}">
                    <a16:creationId xmlns:a16="http://schemas.microsoft.com/office/drawing/2014/main" id="{5A527707-BFB0-6547-853E-35F2D3A77A08}"/>
                  </a:ext>
                </a:extLst>
              </p:cNvPr>
              <p:cNvSpPr txBox="1">
                <a:spLocks/>
              </p:cNvSpPr>
              <p:nvPr/>
            </p:nvSpPr>
            <p:spPr>
              <a:xfrm>
                <a:off x="1439202" y="4257144"/>
                <a:ext cx="3137442" cy="40386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spcAft>
                    <a:spcPts val="800"/>
                  </a:spcAft>
                </a:pPr>
                <a:r>
                  <a:rPr lang="en-GB" sz="1400" b="1">
                    <a:solidFill>
                      <a:srgbClr val="007C92"/>
                    </a:solidFill>
                    <a:latin typeface="Noto Sans"/>
                    <a:ea typeface="Noto Sans"/>
                    <a:cs typeface="Arial"/>
                  </a:rPr>
                  <a:t>Follow us on Instagram @ice_universities</a:t>
                </a:r>
              </a:p>
            </p:txBody>
          </p:sp>
        </p:grpSp>
        <p:pic>
          <p:nvPicPr>
            <p:cNvPr id="12" name="Picture 11">
              <a:extLst>
                <a:ext uri="{FF2B5EF4-FFF2-40B4-BE49-F238E27FC236}">
                  <a16:creationId xmlns:a16="http://schemas.microsoft.com/office/drawing/2014/main" id="{55ED3BCD-9C27-234A-979C-BCB0839D2DDA}"/>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507370" y="2678785"/>
              <a:ext cx="668054" cy="450468"/>
            </a:xfrm>
            <a:prstGeom prst="rect">
              <a:avLst/>
            </a:prstGeom>
          </p:spPr>
        </p:pic>
      </p:grpSp>
      <p:grpSp>
        <p:nvGrpSpPr>
          <p:cNvPr id="7" name="Group 6">
            <a:extLst>
              <a:ext uri="{FF2B5EF4-FFF2-40B4-BE49-F238E27FC236}">
                <a16:creationId xmlns:a16="http://schemas.microsoft.com/office/drawing/2014/main" id="{D2B6EF7B-6DCF-45DC-AC4E-552C0139478D}"/>
              </a:ext>
            </a:extLst>
          </p:cNvPr>
          <p:cNvGrpSpPr/>
          <p:nvPr/>
        </p:nvGrpSpPr>
        <p:grpSpPr>
          <a:xfrm>
            <a:off x="370490" y="1080000"/>
            <a:ext cx="8450317" cy="540000"/>
            <a:chOff x="0" y="1080000"/>
            <a:chExt cx="9144000" cy="540000"/>
          </a:xfrm>
        </p:grpSpPr>
        <p:sp>
          <p:nvSpPr>
            <p:cNvPr id="9" name="Rectangle 8">
              <a:extLst>
                <a:ext uri="{FF2B5EF4-FFF2-40B4-BE49-F238E27FC236}">
                  <a16:creationId xmlns:a16="http://schemas.microsoft.com/office/drawing/2014/main" id="{AF680872-9A18-CD4F-BEA0-249AC871F2AD}"/>
                </a:ext>
              </a:extLst>
            </p:cNvPr>
            <p:cNvSpPr/>
            <p:nvPr/>
          </p:nvSpPr>
          <p:spPr>
            <a:xfrm>
              <a:off x="0" y="1080000"/>
              <a:ext cx="9144000" cy="540000"/>
            </a:xfrm>
            <a:prstGeom prst="rect">
              <a:avLst/>
            </a:prstGeom>
            <a:solidFill>
              <a:srgbClr val="007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10" name="Title 1">
              <a:extLst>
                <a:ext uri="{FF2B5EF4-FFF2-40B4-BE49-F238E27FC236}">
                  <a16:creationId xmlns:a16="http://schemas.microsoft.com/office/drawing/2014/main" id="{0A556339-760C-2A4E-8A9F-6968DBF35EE3}"/>
                </a:ext>
              </a:extLst>
            </p:cNvPr>
            <p:cNvSpPr txBox="1">
              <a:spLocks/>
            </p:cNvSpPr>
            <p:nvPr/>
          </p:nvSpPr>
          <p:spPr>
            <a:xfrm>
              <a:off x="237809" y="1101335"/>
              <a:ext cx="4592461" cy="49733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800" b="1">
                  <a:solidFill>
                    <a:schemeClr val="bg1"/>
                  </a:solidFill>
                  <a:latin typeface="Noto Sans"/>
                  <a:ea typeface="Noto Sans"/>
                  <a:cs typeface="Arial"/>
                </a:rPr>
                <a:t>Your </a:t>
              </a:r>
              <a:r>
                <a:rPr lang="en-US" b="1">
                  <a:solidFill>
                    <a:schemeClr val="bg1"/>
                  </a:solidFill>
                  <a:latin typeface="Noto Sans"/>
                  <a:ea typeface="Noto Sans"/>
                  <a:cs typeface="Arial"/>
                </a:rPr>
                <a:t>ICE</a:t>
              </a:r>
              <a:r>
                <a:rPr lang="en-US" sz="1800" b="1">
                  <a:solidFill>
                    <a:schemeClr val="bg1"/>
                  </a:solidFill>
                  <a:latin typeface="Noto Sans"/>
                  <a:ea typeface="Noto Sans"/>
                  <a:cs typeface="Arial"/>
                </a:rPr>
                <a:t> action plan</a:t>
              </a:r>
            </a:p>
          </p:txBody>
        </p:sp>
      </p:grpSp>
      <p:pic>
        <p:nvPicPr>
          <p:cNvPr id="8" name="Picture 7" descr="A group of people sitting in a circle&#10;&#10;Description automatically generated">
            <a:extLst>
              <a:ext uri="{FF2B5EF4-FFF2-40B4-BE49-F238E27FC236}">
                <a16:creationId xmlns:a16="http://schemas.microsoft.com/office/drawing/2014/main" id="{DDC93F0C-4A4B-CB53-BA76-295413FFED43}"/>
              </a:ext>
            </a:extLst>
          </p:cNvPr>
          <p:cNvPicPr>
            <a:picLocks noChangeAspect="1"/>
          </p:cNvPicPr>
          <p:nvPr/>
        </p:nvPicPr>
        <p:blipFill>
          <a:blip r:embed="rId5" cstate="hqprint">
            <a:extLst>
              <a:ext uri="{28A0092B-C50C-407E-A947-70E740481C1C}">
                <a14:useLocalDpi xmlns:a14="http://schemas.microsoft.com/office/drawing/2010/main"/>
              </a:ext>
            </a:extLst>
          </a:blip>
          <a:stretch>
            <a:fillRect/>
          </a:stretch>
        </p:blipFill>
        <p:spPr>
          <a:xfrm>
            <a:off x="4337432" y="1758063"/>
            <a:ext cx="4473671" cy="2991030"/>
          </a:xfrm>
          <a:prstGeom prst="rect">
            <a:avLst/>
          </a:prstGeom>
        </p:spPr>
      </p:pic>
      <p:grpSp>
        <p:nvGrpSpPr>
          <p:cNvPr id="44" name="Group 43">
            <a:extLst>
              <a:ext uri="{FF2B5EF4-FFF2-40B4-BE49-F238E27FC236}">
                <a16:creationId xmlns:a16="http://schemas.microsoft.com/office/drawing/2014/main" id="{152FE3D0-C3E4-3A4D-DC1D-7437D3DE88A1}"/>
              </a:ext>
            </a:extLst>
          </p:cNvPr>
          <p:cNvGrpSpPr/>
          <p:nvPr/>
        </p:nvGrpSpPr>
        <p:grpSpPr>
          <a:xfrm>
            <a:off x="443552" y="3154147"/>
            <a:ext cx="3782316" cy="584043"/>
            <a:chOff x="489759" y="3265034"/>
            <a:chExt cx="3782316" cy="584043"/>
          </a:xfrm>
        </p:grpSpPr>
        <p:grpSp>
          <p:nvGrpSpPr>
            <p:cNvPr id="34" name="Group 33">
              <a:extLst>
                <a:ext uri="{FF2B5EF4-FFF2-40B4-BE49-F238E27FC236}">
                  <a16:creationId xmlns:a16="http://schemas.microsoft.com/office/drawing/2014/main" id="{A2A302A9-A52A-E49E-D0EF-B99D8FE6B263}"/>
                </a:ext>
              </a:extLst>
            </p:cNvPr>
            <p:cNvGrpSpPr/>
            <p:nvPr/>
          </p:nvGrpSpPr>
          <p:grpSpPr>
            <a:xfrm>
              <a:off x="489759" y="3265034"/>
              <a:ext cx="3782316" cy="584043"/>
              <a:chOff x="794328" y="4111999"/>
              <a:chExt cx="3782316" cy="584043"/>
            </a:xfrm>
          </p:grpSpPr>
          <p:pic>
            <p:nvPicPr>
              <p:cNvPr id="35" name="Picture 34">
                <a:extLst>
                  <a:ext uri="{FF2B5EF4-FFF2-40B4-BE49-F238E27FC236}">
                    <a16:creationId xmlns:a16="http://schemas.microsoft.com/office/drawing/2014/main" id="{0AC6F114-E33F-296E-E0E0-FDA79306A054}"/>
                  </a:ext>
                </a:extLst>
              </p:cNvPr>
              <p:cNvPicPr>
                <a:picLocks noChangeAspect="1"/>
              </p:cNvPicPr>
              <p:nvPr/>
            </p:nvPicPr>
            <p:blipFill>
              <a:blip r:embed="rId3"/>
              <a:stretch>
                <a:fillRect/>
              </a:stretch>
            </p:blipFill>
            <p:spPr>
              <a:xfrm>
                <a:off x="794328" y="4111999"/>
                <a:ext cx="3474309" cy="584043"/>
              </a:xfrm>
              <a:prstGeom prst="rect">
                <a:avLst/>
              </a:prstGeom>
            </p:spPr>
          </p:pic>
          <p:sp>
            <p:nvSpPr>
              <p:cNvPr id="36" name="Title 1">
                <a:extLst>
                  <a:ext uri="{FF2B5EF4-FFF2-40B4-BE49-F238E27FC236}">
                    <a16:creationId xmlns:a16="http://schemas.microsoft.com/office/drawing/2014/main" id="{DAEA6268-FE08-0983-C738-4474AEA0427D}"/>
                  </a:ext>
                </a:extLst>
              </p:cNvPr>
              <p:cNvSpPr txBox="1">
                <a:spLocks/>
              </p:cNvSpPr>
              <p:nvPr/>
            </p:nvSpPr>
            <p:spPr>
              <a:xfrm>
                <a:off x="1439202" y="4257144"/>
                <a:ext cx="3137442" cy="40386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spcAft>
                    <a:spcPts val="800"/>
                  </a:spcAft>
                </a:pPr>
                <a:r>
                  <a:rPr lang="en-GB" sz="1400" b="1">
                    <a:solidFill>
                      <a:srgbClr val="007C92"/>
                    </a:solidFill>
                    <a:latin typeface="Noto Sans"/>
                    <a:ea typeface="Noto Sans"/>
                    <a:cs typeface="Arial"/>
                  </a:rPr>
                  <a:t>Attend our Careers talks</a:t>
                </a:r>
              </a:p>
            </p:txBody>
          </p:sp>
        </p:grpSp>
        <p:pic>
          <p:nvPicPr>
            <p:cNvPr id="37" name="Picture 36" descr="A green check mark on a black background&#10;&#10;AI-generated content may be incorrect.">
              <a:extLst>
                <a:ext uri="{FF2B5EF4-FFF2-40B4-BE49-F238E27FC236}">
                  <a16:creationId xmlns:a16="http://schemas.microsoft.com/office/drawing/2014/main" id="{C329D437-2F50-7430-8C8A-15BB2600E671}"/>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490310" y="3386762"/>
              <a:ext cx="668054" cy="450468"/>
            </a:xfrm>
            <a:prstGeom prst="rect">
              <a:avLst/>
            </a:prstGeom>
          </p:spPr>
        </p:pic>
      </p:grpSp>
      <p:grpSp>
        <p:nvGrpSpPr>
          <p:cNvPr id="42" name="Group 41">
            <a:extLst>
              <a:ext uri="{FF2B5EF4-FFF2-40B4-BE49-F238E27FC236}">
                <a16:creationId xmlns:a16="http://schemas.microsoft.com/office/drawing/2014/main" id="{88DF40F7-2C73-6932-29A1-8515E36580C6}"/>
              </a:ext>
            </a:extLst>
          </p:cNvPr>
          <p:cNvGrpSpPr/>
          <p:nvPr/>
        </p:nvGrpSpPr>
        <p:grpSpPr>
          <a:xfrm>
            <a:off x="443552" y="1755251"/>
            <a:ext cx="3782316" cy="584043"/>
            <a:chOff x="592117" y="1866138"/>
            <a:chExt cx="3782316" cy="584043"/>
          </a:xfrm>
        </p:grpSpPr>
        <p:grpSp>
          <p:nvGrpSpPr>
            <p:cNvPr id="38" name="Group 37">
              <a:extLst>
                <a:ext uri="{FF2B5EF4-FFF2-40B4-BE49-F238E27FC236}">
                  <a16:creationId xmlns:a16="http://schemas.microsoft.com/office/drawing/2014/main" id="{2243A61B-99F5-DB79-A14D-6E1D621B3E1A}"/>
                </a:ext>
              </a:extLst>
            </p:cNvPr>
            <p:cNvGrpSpPr/>
            <p:nvPr/>
          </p:nvGrpSpPr>
          <p:grpSpPr>
            <a:xfrm>
              <a:off x="592117" y="1866138"/>
              <a:ext cx="3782316" cy="584043"/>
              <a:chOff x="794328" y="4111999"/>
              <a:chExt cx="3782316" cy="584043"/>
            </a:xfrm>
          </p:grpSpPr>
          <p:pic>
            <p:nvPicPr>
              <p:cNvPr id="39" name="Picture 38">
                <a:extLst>
                  <a:ext uri="{FF2B5EF4-FFF2-40B4-BE49-F238E27FC236}">
                    <a16:creationId xmlns:a16="http://schemas.microsoft.com/office/drawing/2014/main" id="{94CD8479-55A8-1786-6191-C537F0962694}"/>
                  </a:ext>
                </a:extLst>
              </p:cNvPr>
              <p:cNvPicPr>
                <a:picLocks noChangeAspect="1"/>
              </p:cNvPicPr>
              <p:nvPr/>
            </p:nvPicPr>
            <p:blipFill>
              <a:blip r:embed="rId3"/>
              <a:stretch>
                <a:fillRect/>
              </a:stretch>
            </p:blipFill>
            <p:spPr>
              <a:xfrm>
                <a:off x="794328" y="4111999"/>
                <a:ext cx="3474309" cy="584043"/>
              </a:xfrm>
              <a:prstGeom prst="rect">
                <a:avLst/>
              </a:prstGeom>
            </p:spPr>
          </p:pic>
          <p:sp>
            <p:nvSpPr>
              <p:cNvPr id="40" name="Title 1">
                <a:extLst>
                  <a:ext uri="{FF2B5EF4-FFF2-40B4-BE49-F238E27FC236}">
                    <a16:creationId xmlns:a16="http://schemas.microsoft.com/office/drawing/2014/main" id="{21C05880-74F5-9450-E442-7830EE40DE39}"/>
                  </a:ext>
                </a:extLst>
              </p:cNvPr>
              <p:cNvSpPr txBox="1">
                <a:spLocks/>
              </p:cNvSpPr>
              <p:nvPr/>
            </p:nvSpPr>
            <p:spPr>
              <a:xfrm>
                <a:off x="1439202" y="4257144"/>
                <a:ext cx="3137442" cy="40386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spcAft>
                    <a:spcPts val="800"/>
                  </a:spcAft>
                </a:pPr>
                <a:r>
                  <a:rPr lang="en-GB" sz="1400" b="1">
                    <a:solidFill>
                      <a:srgbClr val="007C92"/>
                    </a:solidFill>
                    <a:latin typeface="Noto Sans"/>
                    <a:ea typeface="Noto Sans"/>
                    <a:cs typeface="Arial"/>
                  </a:rPr>
                  <a:t>Join ICE as a Student Member</a:t>
                </a:r>
                <a:endParaRPr lang="en-US"/>
              </a:p>
            </p:txBody>
          </p:sp>
        </p:grpSp>
        <p:pic>
          <p:nvPicPr>
            <p:cNvPr id="41" name="Picture 40" descr="A green check mark on a black background&#10;&#10;AI-generated content may be incorrect.">
              <a:extLst>
                <a:ext uri="{FF2B5EF4-FFF2-40B4-BE49-F238E27FC236}">
                  <a16:creationId xmlns:a16="http://schemas.microsoft.com/office/drawing/2014/main" id="{90E62E98-F52F-18ED-D1B1-8D76CB00E849}"/>
                </a:ext>
              </a:extLst>
            </p:cNvPr>
            <p:cNvPicPr>
              <a:picLocks noChangeAspect="1"/>
            </p:cNvPicPr>
            <p:nvPr/>
          </p:nvPicPr>
          <p:blipFill>
            <a:blip r:embed="rId4" cstate="hqprint">
              <a:extLst>
                <a:ext uri="{28A0092B-C50C-407E-A947-70E740481C1C}">
                  <a14:useLocalDpi xmlns:a14="http://schemas.microsoft.com/office/drawing/2010/main"/>
                </a:ext>
              </a:extLst>
            </a:blip>
            <a:stretch>
              <a:fillRect/>
            </a:stretch>
          </p:blipFill>
          <p:spPr>
            <a:xfrm>
              <a:off x="592668" y="1987866"/>
              <a:ext cx="668054" cy="450468"/>
            </a:xfrm>
            <a:prstGeom prst="rect">
              <a:avLst/>
            </a:prstGeom>
          </p:spPr>
        </p:pic>
      </p:grpSp>
      <p:sp>
        <p:nvSpPr>
          <p:cNvPr id="47" name="TextBox 26">
            <a:extLst>
              <a:ext uri="{FF2B5EF4-FFF2-40B4-BE49-F238E27FC236}">
                <a16:creationId xmlns:a16="http://schemas.microsoft.com/office/drawing/2014/main" id="{71515390-7083-884D-0561-87E103BDED6A}"/>
              </a:ext>
            </a:extLst>
          </p:cNvPr>
          <p:cNvSpPr txBox="1"/>
          <p:nvPr/>
        </p:nvSpPr>
        <p:spPr>
          <a:xfrm>
            <a:off x="1464656" y="3883642"/>
            <a:ext cx="2668685" cy="738664"/>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1400">
                <a:solidFill>
                  <a:schemeClr val="tx1">
                    <a:lumMod val="76000"/>
                    <a:lumOff val="24000"/>
                  </a:schemeClr>
                </a:solidFill>
                <a:latin typeface="Noto Sans"/>
                <a:ea typeface="Noto Sans"/>
                <a:cs typeface="Arial"/>
              </a:rPr>
              <a:t>Find out how to enrich your curriculum while studying at university.</a:t>
            </a:r>
            <a:endParaRPr lang="en-US" sz="1400" b="0">
              <a:solidFill>
                <a:schemeClr val="tx1">
                  <a:lumMod val="76000"/>
                  <a:lumOff val="24000"/>
                </a:schemeClr>
              </a:solidFill>
              <a:latin typeface="Noto Sans"/>
              <a:ea typeface="Noto Sans"/>
              <a:cs typeface="Arial"/>
            </a:endParaRPr>
          </a:p>
        </p:txBody>
      </p:sp>
      <p:pic>
        <p:nvPicPr>
          <p:cNvPr id="2" name="Picture 1" descr="A qr code with black squares&#10;&#10;AI-generated content may be incorrect.">
            <a:extLst>
              <a:ext uri="{FF2B5EF4-FFF2-40B4-BE49-F238E27FC236}">
                <a16:creationId xmlns:a16="http://schemas.microsoft.com/office/drawing/2014/main" id="{731E443E-35D0-564B-F13A-CE66D44DD891}"/>
              </a:ext>
            </a:extLst>
          </p:cNvPr>
          <p:cNvPicPr>
            <a:picLocks noChangeAspect="1"/>
          </p:cNvPicPr>
          <p:nvPr/>
        </p:nvPicPr>
        <p:blipFill>
          <a:blip r:embed="rId6"/>
          <a:stretch>
            <a:fillRect/>
          </a:stretch>
        </p:blipFill>
        <p:spPr>
          <a:xfrm>
            <a:off x="367737" y="3887164"/>
            <a:ext cx="870513" cy="863279"/>
          </a:xfrm>
          <a:prstGeom prst="rect">
            <a:avLst/>
          </a:prstGeom>
        </p:spPr>
      </p:pic>
    </p:spTree>
    <p:extLst>
      <p:ext uri="{BB962C8B-B14F-4D97-AF65-F5344CB8AC3E}">
        <p14:creationId xmlns:p14="http://schemas.microsoft.com/office/powerpoint/2010/main" val="10082690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B5C8E5-3E51-5700-3F2A-7276921AD3E8}"/>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BAD6961C-A51F-65B1-7746-4488BA5AA8B2}"/>
              </a:ext>
            </a:extLst>
          </p:cNvPr>
          <p:cNvSpPr>
            <a:spLocks noGrp="1"/>
          </p:cNvSpPr>
          <p:nvPr>
            <p:ph type="title"/>
          </p:nvPr>
        </p:nvSpPr>
        <p:spPr>
          <a:xfrm>
            <a:off x="323850" y="116194"/>
            <a:ext cx="7886700" cy="994172"/>
          </a:xfrm>
        </p:spPr>
        <p:txBody>
          <a:bodyPr/>
          <a:lstStyle/>
          <a:p>
            <a:r>
              <a:rPr lang="en-GB" sz="3200" b="1">
                <a:latin typeface="Noto Sans"/>
                <a:ea typeface="Noto Sans"/>
                <a:cs typeface="Noto Sans"/>
              </a:rPr>
              <a:t>Join the world's leading</a:t>
            </a:r>
            <a:br>
              <a:rPr lang="en-GB" sz="3200" b="1">
                <a:latin typeface="Noto Sans"/>
                <a:ea typeface="Noto Sans"/>
                <a:cs typeface="Noto Sans"/>
              </a:rPr>
            </a:br>
            <a:r>
              <a:rPr lang="en-GB" sz="3200" b="1">
                <a:latin typeface="Noto Sans"/>
                <a:ea typeface="Noto Sans"/>
                <a:cs typeface="Noto Sans"/>
              </a:rPr>
              <a:t>civil engineering institution </a:t>
            </a:r>
            <a:endParaRPr lang="en-US"/>
          </a:p>
        </p:txBody>
      </p:sp>
      <p:pic>
        <p:nvPicPr>
          <p:cNvPr id="23" name="Picture 22">
            <a:extLst>
              <a:ext uri="{FF2B5EF4-FFF2-40B4-BE49-F238E27FC236}">
                <a16:creationId xmlns:a16="http://schemas.microsoft.com/office/drawing/2014/main" id="{244B578B-C871-F041-805B-07B85B19731D}"/>
              </a:ext>
            </a:extLst>
          </p:cNvPr>
          <p:cNvPicPr>
            <a:picLocks noChangeAspect="1"/>
          </p:cNvPicPr>
          <p:nvPr/>
        </p:nvPicPr>
        <p:blipFill rotWithShape="1">
          <a:blip r:embed="rId3" cstate="hqprint">
            <a:extLst>
              <a:ext uri="{28A0092B-C50C-407E-A947-70E740481C1C}">
                <a14:useLocalDpi xmlns:a14="http://schemas.microsoft.com/office/drawing/2010/main"/>
              </a:ext>
            </a:extLst>
          </a:blip>
          <a:srcRect l="17370" t="22229" b="28493"/>
          <a:stretch/>
        </p:blipFill>
        <p:spPr>
          <a:xfrm>
            <a:off x="1654" y="1505305"/>
            <a:ext cx="9142346" cy="3638196"/>
          </a:xfrm>
          <a:prstGeom prst="rect">
            <a:avLst/>
          </a:prstGeom>
        </p:spPr>
      </p:pic>
      <p:sp>
        <p:nvSpPr>
          <p:cNvPr id="28" name="Rectangle 27">
            <a:extLst>
              <a:ext uri="{FF2B5EF4-FFF2-40B4-BE49-F238E27FC236}">
                <a16:creationId xmlns:a16="http://schemas.microsoft.com/office/drawing/2014/main" id="{B5940A83-9075-2842-A687-8F2168F14EC2}"/>
              </a:ext>
            </a:extLst>
          </p:cNvPr>
          <p:cNvSpPr/>
          <p:nvPr/>
        </p:nvSpPr>
        <p:spPr>
          <a:xfrm>
            <a:off x="6594288" y="3926205"/>
            <a:ext cx="1360267" cy="420832"/>
          </a:xfrm>
          <a:prstGeom prst="rect">
            <a:avLst/>
          </a:prstGeom>
          <a:solidFill>
            <a:srgbClr val="7094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9" name="TextBox 21">
            <a:extLst>
              <a:ext uri="{FF2B5EF4-FFF2-40B4-BE49-F238E27FC236}">
                <a16:creationId xmlns:a16="http://schemas.microsoft.com/office/drawing/2014/main" id="{EB9C4184-6987-E848-A62E-48E8386D8F7D}"/>
              </a:ext>
            </a:extLst>
          </p:cNvPr>
          <p:cNvSpPr txBox="1"/>
          <p:nvPr/>
        </p:nvSpPr>
        <p:spPr>
          <a:xfrm>
            <a:off x="6594053" y="3982732"/>
            <a:ext cx="1269580"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i="0" u="none" strike="noStrike">
                <a:solidFill>
                  <a:schemeClr val="bg1"/>
                </a:solidFill>
                <a:effectLst/>
                <a:latin typeface="Noto Sans"/>
                <a:ea typeface="Noto Sans"/>
                <a:cs typeface="Arial"/>
              </a:rPr>
              <a:t>Apply online</a:t>
            </a:r>
            <a:endParaRPr lang="en-US" sz="1400">
              <a:solidFill>
                <a:schemeClr val="bg1"/>
              </a:solidFill>
              <a:latin typeface="Noto Sans"/>
              <a:ea typeface="Noto Sans"/>
              <a:cs typeface="Arial"/>
            </a:endParaRPr>
          </a:p>
        </p:txBody>
      </p:sp>
      <p:sp>
        <p:nvSpPr>
          <p:cNvPr id="30" name="Rectangle 29">
            <a:extLst>
              <a:ext uri="{FF2B5EF4-FFF2-40B4-BE49-F238E27FC236}">
                <a16:creationId xmlns:a16="http://schemas.microsoft.com/office/drawing/2014/main" id="{96831749-8C1C-6E49-BA16-9C573C16A5BD}"/>
              </a:ext>
            </a:extLst>
          </p:cNvPr>
          <p:cNvSpPr/>
          <p:nvPr/>
        </p:nvSpPr>
        <p:spPr>
          <a:xfrm>
            <a:off x="6594289" y="4349399"/>
            <a:ext cx="2136182" cy="420832"/>
          </a:xfrm>
          <a:prstGeom prst="rect">
            <a:avLst/>
          </a:prstGeom>
          <a:solidFill>
            <a:srgbClr val="007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31" name="TextBox 23">
            <a:extLst>
              <a:ext uri="{FF2B5EF4-FFF2-40B4-BE49-F238E27FC236}">
                <a16:creationId xmlns:a16="http://schemas.microsoft.com/office/drawing/2014/main" id="{5BBA93E1-9C0A-DE4E-BA27-DA8829B821FD}"/>
              </a:ext>
            </a:extLst>
          </p:cNvPr>
          <p:cNvSpPr txBox="1"/>
          <p:nvPr/>
        </p:nvSpPr>
        <p:spPr>
          <a:xfrm>
            <a:off x="6594053" y="4429505"/>
            <a:ext cx="2266067" cy="307777"/>
          </a:xfrm>
          <a:prstGeom prst="rect">
            <a:avLst/>
          </a:prstGeom>
          <a:noFill/>
        </p:spPr>
        <p:txBody>
          <a:bodyPr wrap="square" lIns="91440" tIns="45720" rIns="91440" bIns="4572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GB" sz="1400" b="1">
                <a:solidFill>
                  <a:schemeClr val="bg1"/>
                </a:solidFill>
                <a:latin typeface="Noto Sans"/>
                <a:ea typeface="Noto Sans"/>
                <a:cs typeface="Arial"/>
              </a:rPr>
              <a:t>ice.org.uk/students</a:t>
            </a:r>
          </a:p>
        </p:txBody>
      </p:sp>
      <p:sp>
        <p:nvSpPr>
          <p:cNvPr id="25" name="Rectangle 24">
            <a:extLst>
              <a:ext uri="{FF2B5EF4-FFF2-40B4-BE49-F238E27FC236}">
                <a16:creationId xmlns:a16="http://schemas.microsoft.com/office/drawing/2014/main" id="{A4C726BD-D4E1-4680-8CBA-B416F8F841C7}"/>
              </a:ext>
            </a:extLst>
          </p:cNvPr>
          <p:cNvSpPr/>
          <p:nvPr/>
        </p:nvSpPr>
        <p:spPr>
          <a:xfrm>
            <a:off x="0" y="1198765"/>
            <a:ext cx="9144000" cy="572197"/>
          </a:xfrm>
          <a:prstGeom prst="rect">
            <a:avLst/>
          </a:prstGeom>
          <a:solidFill>
            <a:srgbClr val="007C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a:endParaRPr lang="en-US"/>
          </a:p>
        </p:txBody>
      </p:sp>
      <p:sp>
        <p:nvSpPr>
          <p:cNvPr id="26" name="Title 1">
            <a:extLst>
              <a:ext uri="{FF2B5EF4-FFF2-40B4-BE49-F238E27FC236}">
                <a16:creationId xmlns:a16="http://schemas.microsoft.com/office/drawing/2014/main" id="{DAE932EC-CA0D-41C7-8994-CD2B59B4BB98}"/>
              </a:ext>
            </a:extLst>
          </p:cNvPr>
          <p:cNvSpPr txBox="1">
            <a:spLocks/>
          </p:cNvSpPr>
          <p:nvPr/>
        </p:nvSpPr>
        <p:spPr>
          <a:xfrm>
            <a:off x="237809" y="1273863"/>
            <a:ext cx="4592461" cy="497331"/>
          </a:xfrm>
          <a:prstGeom prst="rect">
            <a:avLst/>
          </a:prstGeom>
        </p:spPr>
        <p:txBody>
          <a:bodyPr vert="horz" lIns="0" tIns="45720" rIns="91440" bIns="45720" rtlCol="0" anchor="ctr">
            <a:noAutofit/>
          </a:bodyPr>
          <a:lstStyle>
            <a:defPPr>
              <a:defRPr lang="en-US"/>
            </a:defPPr>
            <a:lvl1pPr marL="0" algn="l" defTabSz="685800" rtl="0" eaLnBrk="1" latinLnBrk="0" hangingPunct="1">
              <a:lnSpc>
                <a:spcPct val="90000"/>
              </a:lnSpc>
              <a:spcBef>
                <a:spcPct val="0"/>
              </a:spcBef>
              <a:buNone/>
              <a:defRPr sz="2000" kern="1200">
                <a:solidFill>
                  <a:schemeClr val="tx1">
                    <a:lumMod val="65000"/>
                    <a:lumOff val="35000"/>
                  </a:schemeClr>
                </a:solidFill>
                <a:latin typeface="Arial" panose="020B0604020202020204" pitchFamily="34" charset="0"/>
                <a:ea typeface="+mj-ea"/>
                <a:cs typeface="Arial" panose="020B0604020202020204" pitchFamily="34" charset="0"/>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b="1">
                <a:solidFill>
                  <a:schemeClr val="bg1"/>
                </a:solidFill>
                <a:latin typeface="Noto Sans"/>
                <a:ea typeface="Noto Sans"/>
                <a:cs typeface="Arial"/>
              </a:rPr>
              <a:t>FREE ICE student membership</a:t>
            </a:r>
          </a:p>
        </p:txBody>
      </p:sp>
      <p:pic>
        <p:nvPicPr>
          <p:cNvPr id="3" name="Picture 2" descr="A qr code with black squares&#10;&#10;AI-generated content may be incorrect.">
            <a:extLst>
              <a:ext uri="{FF2B5EF4-FFF2-40B4-BE49-F238E27FC236}">
                <a16:creationId xmlns:a16="http://schemas.microsoft.com/office/drawing/2014/main" id="{0C428494-E7F6-791E-AD97-23B1FEA46C23}"/>
              </a:ext>
            </a:extLst>
          </p:cNvPr>
          <p:cNvPicPr>
            <a:picLocks noChangeAspect="1"/>
          </p:cNvPicPr>
          <p:nvPr/>
        </p:nvPicPr>
        <p:blipFill>
          <a:blip r:embed="rId4"/>
          <a:stretch>
            <a:fillRect/>
          </a:stretch>
        </p:blipFill>
        <p:spPr>
          <a:xfrm>
            <a:off x="5555630" y="3886324"/>
            <a:ext cx="932196" cy="924962"/>
          </a:xfrm>
          <a:prstGeom prst="rect">
            <a:avLst/>
          </a:prstGeom>
        </p:spPr>
      </p:pic>
    </p:spTree>
    <p:extLst>
      <p:ext uri="{BB962C8B-B14F-4D97-AF65-F5344CB8AC3E}">
        <p14:creationId xmlns:p14="http://schemas.microsoft.com/office/powerpoint/2010/main" val="331340351"/>
      </p:ext>
    </p:extLst>
  </p:cSld>
  <p:clrMapOvr>
    <a:masterClrMapping/>
  </p:clrMapOvr>
</p:sld>
</file>

<file path=ppt/theme/theme1.xml><?xml version="1.0" encoding="utf-8"?>
<a:theme xmlns:a="http://schemas.openxmlformats.org/drawingml/2006/main" name="Primary logo">
  <a:themeElements>
    <a:clrScheme name="ICE">
      <a:dk1>
        <a:sysClr val="windowText" lastClr="000000"/>
      </a:dk1>
      <a:lt1>
        <a:sysClr val="window" lastClr="FFFFFF"/>
      </a:lt1>
      <a:dk2>
        <a:srgbClr val="898D8D"/>
      </a:dk2>
      <a:lt2>
        <a:srgbClr val="FFFFFF"/>
      </a:lt2>
      <a:accent1>
        <a:srgbClr val="7A99AC"/>
      </a:accent1>
      <a:accent2>
        <a:srgbClr val="34657F"/>
      </a:accent2>
      <a:accent3>
        <a:srgbClr val="A69F88"/>
      </a:accent3>
      <a:accent4>
        <a:srgbClr val="007C92"/>
      </a:accent4>
      <a:accent5>
        <a:srgbClr val="0095C8"/>
      </a:accent5>
      <a:accent6>
        <a:srgbClr val="115E67"/>
      </a:accent6>
      <a:hlink>
        <a:srgbClr val="0563C1"/>
      </a:hlink>
      <a:folHlink>
        <a:srgbClr val="954F72"/>
      </a:folHlink>
    </a:clrScheme>
    <a:fontScheme name="ICE PPT">
      <a:majorFont>
        <a:latin typeface="Noto Sans Light"/>
        <a:ea typeface=""/>
        <a:cs typeface=""/>
      </a:majorFont>
      <a:minorFont>
        <a:latin typeface="Noto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custClrLst>
    <a:custClr name="Purple">
      <a:srgbClr val="633753"/>
    </a:custClr>
    <a:custClr name="Red">
      <a:srgbClr val="E11F1D"/>
    </a:custClr>
    <a:custClr name="Deep Orange">
      <a:srgbClr val="E9500E"/>
    </a:custClr>
    <a:custClr name="Orange">
      <a:srgbClr val="F18626"/>
    </a:custClr>
    <a:custClr name="Light Orange">
      <a:srgbClr val="FAB72D"/>
    </a:custClr>
    <a:custClr name="Green">
      <a:srgbClr val="347121"/>
    </a:custClr>
    <a:custClr name="Olive">
      <a:srgbClr val="859919"/>
    </a:custClr>
    <a:custClr name="Light Green">
      <a:srgbClr val="92BCA5"/>
    </a:custClr>
  </a:custClrLst>
  <a:extLst>
    <a:ext uri="{05A4C25C-085E-4340-85A3-A5531E510DB2}">
      <thm15:themeFamily xmlns:thm15="http://schemas.microsoft.com/office/thememl/2012/main" name="ice_presentation_2024.potx" id="{A2E07921-95B0-4EB8-9A23-7687C7680B6F}" vid="{82A03F42-DBF4-4338-AF19-6F0E9E337B50}"/>
    </a:ext>
  </a:extLst>
</a:theme>
</file>

<file path=ppt/theme/theme2.xml><?xml version="1.0" encoding="utf-8"?>
<a:theme xmlns:a="http://schemas.openxmlformats.org/drawingml/2006/main" name="Secondary logo">
  <a:themeElements>
    <a:clrScheme name="ICE">
      <a:dk1>
        <a:sysClr val="windowText" lastClr="000000"/>
      </a:dk1>
      <a:lt1>
        <a:sysClr val="window" lastClr="FFFFFF"/>
      </a:lt1>
      <a:dk2>
        <a:srgbClr val="898D8D"/>
      </a:dk2>
      <a:lt2>
        <a:srgbClr val="FFFFFF"/>
      </a:lt2>
      <a:accent1>
        <a:srgbClr val="7A99AC"/>
      </a:accent1>
      <a:accent2>
        <a:srgbClr val="34657F"/>
      </a:accent2>
      <a:accent3>
        <a:srgbClr val="A69F88"/>
      </a:accent3>
      <a:accent4>
        <a:srgbClr val="007C92"/>
      </a:accent4>
      <a:accent5>
        <a:srgbClr val="0095C8"/>
      </a:accent5>
      <a:accent6>
        <a:srgbClr val="115E67"/>
      </a:accent6>
      <a:hlink>
        <a:srgbClr val="0563C1"/>
      </a:hlink>
      <a:folHlink>
        <a:srgbClr val="954F72"/>
      </a:folHlink>
    </a:clrScheme>
    <a:fontScheme name="ICE PPT">
      <a:majorFont>
        <a:latin typeface="Noto Sans Light"/>
        <a:ea typeface=""/>
        <a:cs typeface=""/>
      </a:majorFont>
      <a:minorFont>
        <a:latin typeface="Noto Sans Light"/>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custClrLst>
    <a:custClr name="Purple">
      <a:srgbClr val="633753"/>
    </a:custClr>
    <a:custClr name="Red">
      <a:srgbClr val="E11F1D"/>
    </a:custClr>
    <a:custClr name="Deep Orange">
      <a:srgbClr val="E9500E"/>
    </a:custClr>
    <a:custClr name="Orange">
      <a:srgbClr val="F18626"/>
    </a:custClr>
    <a:custClr name="Light Orange">
      <a:srgbClr val="FAB72D"/>
    </a:custClr>
    <a:custClr name="Green">
      <a:srgbClr val="347121"/>
    </a:custClr>
    <a:custClr name="Olive">
      <a:srgbClr val="859919"/>
    </a:custClr>
    <a:custClr name="Light Green">
      <a:srgbClr val="92BCA5"/>
    </a:custClr>
  </a:custClrLst>
  <a:extLst>
    <a:ext uri="{05A4C25C-085E-4340-85A3-A5531E510DB2}">
      <thm15:themeFamily xmlns:thm15="http://schemas.microsoft.com/office/thememl/2012/main" name="ice_presentation_2024.potx" id="{A2E07921-95B0-4EB8-9A23-7687C7680B6F}" vid="{6D9A43E0-8739-4FAB-95A2-98B090D8BA86}"/>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1E41D33F1B52744A4B4AA8EF50A0F44" ma:contentTypeVersion="22" ma:contentTypeDescription="Create a new document." ma:contentTypeScope="" ma:versionID="f92221ad1d54803b2e20ba5d4bf5acc3">
  <xsd:schema xmlns:xsd="http://www.w3.org/2001/XMLSchema" xmlns:xs="http://www.w3.org/2001/XMLSchema" xmlns:p="http://schemas.microsoft.com/office/2006/metadata/properties" xmlns:ns2="099d77df-be1c-45c6-9ca4-dc4a43aa3a8d" xmlns:ns3="2f7df70a-d529-4ae6-befb-c0389cd99b15" targetNamespace="http://schemas.microsoft.com/office/2006/metadata/properties" ma:root="true" ma:fieldsID="1623311e24a2da222b098fd1699b5f03" ns2:_="" ns3:_="">
    <xsd:import namespace="099d77df-be1c-45c6-9ca4-dc4a43aa3a8d"/>
    <xsd:import namespace="2f7df70a-d529-4ae6-befb-c0389cd99b15"/>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Location" minOccurs="0"/>
                <xsd:element ref="ns2:MediaServiceOCR" minOccurs="0"/>
                <xsd:element ref="ns3:SharedWithUsers" minOccurs="0"/>
                <xsd:element ref="ns3:SharedWithDetails" minOccurs="0"/>
                <xsd:element ref="ns2:Notes0" minOccurs="0"/>
                <xsd:element ref="ns2:File_x0020_Description" minOccurs="0"/>
                <xsd:element ref="ns2:Preview" minOccurs="0"/>
                <xsd:element ref="ns2:MediaServiceGenerationTime" minOccurs="0"/>
                <xsd:element ref="ns2:MediaServiceEventHashCode" minOccurs="0"/>
                <xsd:element ref="ns2:MediaServiceAutoKeyPoints" minOccurs="0"/>
                <xsd:element ref="ns2:MediaServiceKeyPoints" minOccurs="0"/>
                <xsd:element ref="ns2:MediaLengthInSeconds" minOccurs="0"/>
                <xsd:element ref="ns2:lcf76f155ced4ddcb4097134ff3c332f" minOccurs="0"/>
                <xsd:element ref="ns2:MediaServiceObjectDetectorVersions" minOccurs="0"/>
                <xsd:element ref="ns2:MediaServiceSearchProperties" minOccurs="0"/>
                <xsd:element ref="ns2:INFO"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99d77df-be1c-45c6-9ca4-dc4a43aa3a8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MediaServiceAutoTags" ma:internalName="MediaServiceAutoTags" ma:readOnly="true">
      <xsd:simpleType>
        <xsd:restriction base="dms:Text"/>
      </xsd:simpleType>
    </xsd:element>
    <xsd:element name="MediaServiceLocation" ma:index="12" nillable="true" ma:displayName="MediaServic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Notes0" ma:index="16" nillable="true" ma:displayName="Notes" ma:format="Dropdown" ma:internalName="Notes0">
      <xsd:simpleType>
        <xsd:restriction base="dms:Note">
          <xsd:maxLength value="255"/>
        </xsd:restriction>
      </xsd:simpleType>
    </xsd:element>
    <xsd:element name="File_x0020_Description" ma:index="17" nillable="true" ma:displayName="File Description" ma:default="Please enter any brief notes about file here" ma:format="Dropdown" ma:internalName="File_x0020_Description">
      <xsd:simpleType>
        <xsd:restriction base="dms:Note"/>
      </xsd:simpleType>
    </xsd:element>
    <xsd:element name="Preview" ma:index="18" nillable="true" ma:displayName="Preview" ma:format="Image" ma:internalName="Preview">
      <xsd:complexType>
        <xsd:complexContent>
          <xsd:extension base="dms:URL">
            <xsd:sequence>
              <xsd:element name="Url" type="dms:ValidUrl" minOccurs="0" nillable="true"/>
              <xsd:element name="Description" type="xsd:string" nillable="true"/>
            </xsd:sequence>
          </xsd:extension>
        </xsd:complexContent>
      </xsd:complex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AutoKeyPoints" ma:index="21" nillable="true" ma:displayName="MediaServiceAutoKeyPoints" ma:hidden="true" ma:internalName="MediaServiceAutoKeyPoints" ma:readOnly="true">
      <xsd:simpleType>
        <xsd:restriction base="dms:Note"/>
      </xsd:simpleType>
    </xsd:element>
    <xsd:element name="MediaServiceKeyPoints" ma:index="22" nillable="true" ma:displayName="KeyPoints" ma:internalName="MediaServiceKeyPoints" ma:readOnly="true">
      <xsd:simpleType>
        <xsd:restriction base="dms:Note">
          <xsd:maxLength value="255"/>
        </xsd:restriction>
      </xsd:simpleType>
    </xsd:element>
    <xsd:element name="MediaLengthInSeconds" ma:index="23" nillable="true" ma:displayName="MediaLengthInSeconds" ma:hidden="true" ma:internalName="MediaLengthInSeconds" ma:readOnly="true">
      <xsd:simpleType>
        <xsd:restriction base="dms:Unknown"/>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b987692b-f1e4-4b5f-8499-09251c8ef84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6"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7" nillable="true" ma:displayName="MediaServiceSearchProperties" ma:hidden="true" ma:internalName="MediaServiceSearchProperties" ma:readOnly="true">
      <xsd:simpleType>
        <xsd:restriction base="dms:Note"/>
      </xsd:simpleType>
    </xsd:element>
    <xsd:element name="INFO" ma:index="28" nillable="true" ma:displayName="INFO" ma:description="new updated artwork for dm20&amp;dm40&#10;" ma:format="Dropdown" ma:internalName="INFO">
      <xsd:simpleType>
        <xsd:restriction base="dms:Text">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f7df70a-d529-4ae6-befb-c0389cd99b15"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099d77df-be1c-45c6-9ca4-dc4a43aa3a8d">
      <Terms xmlns="http://schemas.microsoft.com/office/infopath/2007/PartnerControls"/>
    </lcf76f155ced4ddcb4097134ff3c332f>
    <Preview xmlns="099d77df-be1c-45c6-9ca4-dc4a43aa3a8d">
      <Url xsi:nil="true"/>
      <Description xsi:nil="true"/>
    </Preview>
    <File_x0020_Description xmlns="099d77df-be1c-45c6-9ca4-dc4a43aa3a8d">Please enter any brief notes about file here</File_x0020_Description>
    <INFO xmlns="099d77df-be1c-45c6-9ca4-dc4a43aa3a8d" xsi:nil="true"/>
    <Notes0 xmlns="099d77df-be1c-45c6-9ca4-dc4a43aa3a8d"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B95E0D1-322F-46D2-A19E-135193B72835}"/>
</file>

<file path=customXml/itemProps2.xml><?xml version="1.0" encoding="utf-8"?>
<ds:datastoreItem xmlns:ds="http://schemas.openxmlformats.org/officeDocument/2006/customXml" ds:itemID="{1E759FCF-FFD1-4164-81C0-BC704421C575}">
  <ds:schemaRefs>
    <ds:schemaRef ds:uri="http://purl.org/dc/dcmitype/"/>
    <ds:schemaRef ds:uri="http://schemas.microsoft.com/office/2006/documentManagement/types"/>
    <ds:schemaRef ds:uri="http://purl.org/dc/elements/1.1/"/>
    <ds:schemaRef ds:uri="http://www.w3.org/XML/1998/namespace"/>
    <ds:schemaRef ds:uri="1fd154dc-09f0-4709-85a4-eea8002a3e10"/>
    <ds:schemaRef ds:uri="07d9b117-79ce-4245-856a-a7d1e912e85b"/>
    <ds:schemaRef ds:uri="http://purl.org/dc/terms/"/>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3.xml><?xml version="1.0" encoding="utf-8"?>
<ds:datastoreItem xmlns:ds="http://schemas.openxmlformats.org/officeDocument/2006/customXml" ds:itemID="{39A5160E-DAC6-40A1-B91F-3D4D3A9E6D3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ICE customisable slide deck (1)</Template>
  <TotalTime>2</TotalTime>
  <Words>2794</Words>
  <Application>Microsoft Office PowerPoint</Application>
  <PresentationFormat>On-screen Show (16:9)</PresentationFormat>
  <Paragraphs>267</Paragraphs>
  <Slides>13</Slides>
  <Notes>13</Notes>
  <HiddenSlides>0</HiddenSlides>
  <MMClips>1</MMClips>
  <ScaleCrop>false</ScaleCrop>
  <HeadingPairs>
    <vt:vector size="4" baseType="variant">
      <vt:variant>
        <vt:lpstr>Theme</vt:lpstr>
      </vt:variant>
      <vt:variant>
        <vt:i4>2</vt:i4>
      </vt:variant>
      <vt:variant>
        <vt:lpstr>Slide Titles</vt:lpstr>
      </vt:variant>
      <vt:variant>
        <vt:i4>13</vt:i4>
      </vt:variant>
    </vt:vector>
  </HeadingPairs>
  <TitlesOfParts>
    <vt:vector size="15" baseType="lpstr">
      <vt:lpstr>Primary logo</vt:lpstr>
      <vt:lpstr>Secondary logo</vt:lpstr>
      <vt:lpstr>1st year student presentation information for presenter </vt:lpstr>
      <vt:lpstr>FREE ICE student membership</vt:lpstr>
      <vt:lpstr>Embark on an exceptionally rewarding career path</vt:lpstr>
      <vt:lpstr>The Institution of Civil Engineers</vt:lpstr>
      <vt:lpstr>Join the Institution of Civil Engineers </vt:lpstr>
      <vt:lpstr>Benefits of ICE student membership</vt:lpstr>
      <vt:lpstr>Achieve a professional qualification</vt:lpstr>
      <vt:lpstr>Kickstart your career</vt:lpstr>
      <vt:lpstr>Your guide to getting ahead</vt:lpstr>
      <vt:lpstr>Become part of a global civil engineering community</vt:lpstr>
      <vt:lpstr>Get ahead with ICE</vt:lpstr>
      <vt:lpstr>What next?</vt:lpstr>
      <vt:lpstr>Join the world's leading civil engineering institution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Hannah Lorena</dc:creator>
  <cp:lastModifiedBy>Hannah Lorena</cp:lastModifiedBy>
  <cp:revision>44</cp:revision>
  <dcterms:created xsi:type="dcterms:W3CDTF">2025-04-11T15:22:14Z</dcterms:created>
  <dcterms:modified xsi:type="dcterms:W3CDTF">2026-03-31T14:57:51Z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0x01010061E41D33F1B52744A4B4AA8EF50A0F44</vt:lpwstr>
  </property>
  <property fmtid="{D5CDD505-2E9C-101B-9397-08002B2CF9AE}" pid="3" name="MediaServiceImageTags">
    <vt:lpwstr/>
  </property>
  <property fmtid="{D5CDD505-2E9C-101B-9397-08002B2CF9AE}" pid="4" name="Tags">
    <vt:lpwstr/>
  </property>
</Properties>
</file>