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3" r:id="rId4"/>
    <p:sldMasterId id="2147483762" r:id="rId5"/>
  </p:sldMasterIdLst>
  <p:notesMasterIdLst>
    <p:notesMasterId r:id="rId16"/>
  </p:notesMasterIdLst>
  <p:sldIdLst>
    <p:sldId id="271" r:id="rId6"/>
    <p:sldId id="261" r:id="rId7"/>
    <p:sldId id="281" r:id="rId8"/>
    <p:sldId id="280" r:id="rId9"/>
    <p:sldId id="287" r:id="rId10"/>
    <p:sldId id="283" r:id="rId11"/>
    <p:sldId id="284" r:id="rId12"/>
    <p:sldId id="285" r:id="rId13"/>
    <p:sldId id="311" r:id="rId14"/>
    <p:sldId id="312" r:id="rId15"/>
  </p:sldIdLst>
  <p:sldSz cx="9144000" cy="5143500" type="screen16x9"/>
  <p:notesSz cx="6858000" cy="9144000"/>
  <p:embeddedFontLst>
    <p:embeddedFont>
      <p:font typeface="Bradley Hand ITC" panose="03070402050302030203" pitchFamily="66" charset="0"/>
      <p:regular r:id="rId17"/>
    </p:embeddedFont>
    <p:embeddedFont>
      <p:font typeface="Noto Sans" panose="020B0502040504020204" pitchFamily="34" charset="0"/>
      <p:regular r:id="rId18"/>
      <p:bold r:id="rId19"/>
      <p:italic r:id="rId20"/>
      <p:boldItalic r:id="rId21"/>
    </p:embeddedFont>
    <p:embeddedFont>
      <p:font typeface="Noto Sans Light" panose="020B0502040504020204" pitchFamily="34" charset="0"/>
      <p:regular r:id="rId22"/>
      <p:italic r:id="rId2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C97ED58-B3A4-DB1A-2944-E8AD37B245DC}" name="Ed Horton" initials="EH" userId="S::ed.horton@ice.org.uk::0f900f74-748f-403d-9bad-b70301efdcf2" providerId="AD"/>
  <p188:author id="{CDC8A066-08F3-ACA7-210B-BE7FD066A32E}" name="Hannah Lorena" initials="HL" userId="S::hannah.lorena@ice.org.uk::3604a2f9-7937-46a1-adac-da584efe6b9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C92"/>
    <a:srgbClr val="34657F"/>
    <a:srgbClr val="FC6900"/>
    <a:srgbClr val="34657E"/>
    <a:srgbClr val="105E67"/>
    <a:srgbClr val="7A99AC"/>
    <a:srgbClr val="C00000"/>
    <a:srgbClr val="A69F88"/>
    <a:srgbClr val="1560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7" dt="2026-09-21T10:49:17.792"/>
    <p1510:client id="{2BEBD56C-317D-C9B2-9C05-8CAD97D809E1}" v="130" dt="2026-09-21T12:10:05.259"/>
    <p1510:client id="{36F2CFB1-74DA-2651-7679-8F4C27AABD57}" v="54" dt="2026-09-21T11:18:39.259"/>
    <p1510:client id="{7C14B4AF-4D8D-4FD8-4F0E-E60C5A66872D}" v="26" dt="2026-09-22T11:41:43.045"/>
    <p1510:client id="{9B7DFB7A-1516-C7DC-0C76-47DE7AE015CF}" v="47" dt="2026-09-21T14:29:02.506"/>
    <p1510:client id="{C59C5F7F-ECD8-4DCE-9062-0AECAA682B0F}" v="122" dt="2026-09-21T11:14:09.4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32" d="100"/>
          <a:sy n="132" d="100"/>
        </p:scale>
        <p:origin x="126"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font" Target="fonts/font2.fntdata"/><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font" Target="fonts/font5.fntdata"/><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font" Target="fonts/font1.fntdata"/><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7.fntdata"/><Relationship Id="rId28"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font" Target="fonts/font6.fntdata"/><Relationship Id="rId27" Type="http://schemas.openxmlformats.org/officeDocument/2006/relationships/tableStyles" Target="tableStyles.xml"/><Relationship Id="rId30"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Lorena" userId="S::hannah.lorena@ice.org.uk::3604a2f9-7937-46a1-adac-da584efe6b9b" providerId="AD" clId="Web-{6EA33DF6-85C7-62FC-9302-F419C7973AC5}"/>
    <pc:docChg chg="addSld modSld">
      <pc:chgData name="Hannah Lorena" userId="S::hannah.lorena@ice.org.uk::3604a2f9-7937-46a1-adac-da584efe6b9b" providerId="AD" clId="Web-{6EA33DF6-85C7-62FC-9302-F419C7973AC5}" dt="2026-09-15T11:51:25.372" v="19"/>
      <pc:docMkLst>
        <pc:docMk/>
      </pc:docMkLst>
      <pc:sldChg chg="modSp add modNotes">
        <pc:chgData name="Hannah Lorena" userId="S::hannah.lorena@ice.org.uk::3604a2f9-7937-46a1-adac-da584efe6b9b" providerId="AD" clId="Web-{6EA33DF6-85C7-62FC-9302-F419C7973AC5}" dt="2026-09-15T11:51:25.372" v="19"/>
        <pc:sldMkLst>
          <pc:docMk/>
          <pc:sldMk cId="1982048312" sldId="311"/>
        </pc:sldMkLst>
        <pc:spChg chg="mod">
          <ac:chgData name="Hannah Lorena" userId="S::hannah.lorena@ice.org.uk::3604a2f9-7937-46a1-adac-da584efe6b9b" providerId="AD" clId="Web-{6EA33DF6-85C7-62FC-9302-F419C7973AC5}" dt="2026-09-15T11:50:49.980" v="3" actId="20577"/>
          <ac:spMkLst>
            <pc:docMk/>
            <pc:sldMk cId="1982048312" sldId="311"/>
            <ac:spMk id="5" creationId="{0F95BA81-0A54-B6AA-B367-9B3AB23E852A}"/>
          </ac:spMkLst>
        </pc:spChg>
      </pc:sldChg>
    </pc:docChg>
  </pc:docChgLst>
  <pc:docChgLst>
    <pc:chgData name="Hannah Lorena" userId="3604a2f9-7937-46a1-adac-da584efe6b9b" providerId="ADAL" clId="{F4CA4056-452E-40B5-B683-68224EAB5A7F}"/>
    <pc:docChg chg="modSld">
      <pc:chgData name="Hannah Lorena" userId="3604a2f9-7937-46a1-adac-da584efe6b9b" providerId="ADAL" clId="{F4CA4056-452E-40B5-B683-68224EAB5A7F}" dt="2026-09-21T11:14:09.478" v="130" actId="20577"/>
      <pc:docMkLst>
        <pc:docMk/>
      </pc:docMkLst>
      <pc:sldChg chg="modNotesTx">
        <pc:chgData name="Hannah Lorena" userId="3604a2f9-7937-46a1-adac-da584efe6b9b" providerId="ADAL" clId="{F4CA4056-452E-40B5-B683-68224EAB5A7F}" dt="2026-09-21T10:53:24.382" v="47" actId="207"/>
        <pc:sldMkLst>
          <pc:docMk/>
          <pc:sldMk cId="750736321" sldId="280"/>
        </pc:sldMkLst>
      </pc:sldChg>
      <pc:sldChg chg="modNotesTx">
        <pc:chgData name="Hannah Lorena" userId="3604a2f9-7937-46a1-adac-da584efe6b9b" providerId="ADAL" clId="{F4CA4056-452E-40B5-B683-68224EAB5A7F}" dt="2026-09-21T10:53:48.124" v="53" actId="20577"/>
        <pc:sldMkLst>
          <pc:docMk/>
          <pc:sldMk cId="3868219367" sldId="281"/>
        </pc:sldMkLst>
      </pc:sldChg>
      <pc:sldChg chg="modNotesTx">
        <pc:chgData name="Hannah Lorena" userId="3604a2f9-7937-46a1-adac-da584efe6b9b" providerId="ADAL" clId="{F4CA4056-452E-40B5-B683-68224EAB5A7F}" dt="2026-09-21T11:13:38.191" v="119" actId="207"/>
        <pc:sldMkLst>
          <pc:docMk/>
          <pc:sldMk cId="2697203281" sldId="284"/>
        </pc:sldMkLst>
      </pc:sldChg>
      <pc:sldChg chg="modSp mod modNotesTx">
        <pc:chgData name="Hannah Lorena" userId="3604a2f9-7937-46a1-adac-da584efe6b9b" providerId="ADAL" clId="{F4CA4056-452E-40B5-B683-68224EAB5A7F}" dt="2026-09-21T11:14:09.478" v="130" actId="20577"/>
        <pc:sldMkLst>
          <pc:docMk/>
          <pc:sldMk cId="1204857537" sldId="285"/>
        </pc:sldMkLst>
        <pc:picChg chg="mod">
          <ac:chgData name="Hannah Lorena" userId="3604a2f9-7937-46a1-adac-da584efe6b9b" providerId="ADAL" clId="{F4CA4056-452E-40B5-B683-68224EAB5A7F}" dt="2026-09-21T11:13:22.563" v="116" actId="1076"/>
          <ac:picMkLst>
            <pc:docMk/>
            <pc:sldMk cId="1204857537" sldId="285"/>
            <ac:picMk id="7" creationId="{EF78C0AE-4E38-25E0-EDC5-17AA9E9DEEB4}"/>
          </ac:picMkLst>
        </pc:picChg>
      </pc:sldChg>
      <pc:sldChg chg="modNotesTx">
        <pc:chgData name="Hannah Lorena" userId="3604a2f9-7937-46a1-adac-da584efe6b9b" providerId="ADAL" clId="{F4CA4056-452E-40B5-B683-68224EAB5A7F}" dt="2026-09-21T09:57:19.032" v="15" actId="20577"/>
        <pc:sldMkLst>
          <pc:docMk/>
          <pc:sldMk cId="1982048312" sldId="311"/>
        </pc:sldMkLst>
      </pc:sldChg>
      <pc:sldChg chg="modNotesTx">
        <pc:chgData name="Hannah Lorena" userId="3604a2f9-7937-46a1-adac-da584efe6b9b" providerId="ADAL" clId="{F4CA4056-452E-40B5-B683-68224EAB5A7F}" dt="2026-09-21T09:59:23.603" v="20" actId="207"/>
        <pc:sldMkLst>
          <pc:docMk/>
          <pc:sldMk cId="2056034208" sldId="312"/>
        </pc:sldMkLst>
      </pc:sldChg>
    </pc:docChg>
  </pc:docChgLst>
  <pc:docChgLst>
    <pc:chgData name="Hannah Lorena" userId="S::hannah.lorena@ice.org.uk::3604a2f9-7937-46a1-adac-da584efe6b9b" providerId="AD" clId="Web-{5011985F-9534-03D1-C601-2DD958BEF24A}"/>
    <pc:docChg chg="modSld">
      <pc:chgData name="Hannah Lorena" userId="S::hannah.lorena@ice.org.uk::3604a2f9-7937-46a1-adac-da584efe6b9b" providerId="AD" clId="Web-{5011985F-9534-03D1-C601-2DD958BEF24A}" dt="2026-09-16T15:34:40.737" v="82"/>
      <pc:docMkLst>
        <pc:docMk/>
      </pc:docMkLst>
      <pc:sldChg chg="modNotes">
        <pc:chgData name="Hannah Lorena" userId="S::hannah.lorena@ice.org.uk::3604a2f9-7937-46a1-adac-da584efe6b9b" providerId="AD" clId="Web-{5011985F-9534-03D1-C601-2DD958BEF24A}" dt="2026-09-16T15:34:40.737" v="82"/>
        <pc:sldMkLst>
          <pc:docMk/>
          <pc:sldMk cId="1982048312" sldId="311"/>
        </pc:sldMkLst>
      </pc:sldChg>
    </pc:docChg>
  </pc:docChgLst>
  <pc:docChgLst>
    <pc:chgData name="Hannah Lorena" userId="S::hannah.lorena@ice.org.uk::3604a2f9-7937-46a1-adac-da584efe6b9b" providerId="AD" clId="Web-{2BEBD56C-317D-C9B2-9C05-8CAD97D809E1}"/>
    <pc:docChg chg="modSld">
      <pc:chgData name="Hannah Lorena" userId="S::hannah.lorena@ice.org.uk::3604a2f9-7937-46a1-adac-da584efe6b9b" providerId="AD" clId="Web-{2BEBD56C-317D-C9B2-9C05-8CAD97D809E1}" dt="2026-09-21T12:10:05.259" v="93" actId="14100"/>
      <pc:docMkLst>
        <pc:docMk/>
      </pc:docMkLst>
      <pc:sldChg chg="addSp delSp modSp">
        <pc:chgData name="Hannah Lorena" userId="S::hannah.lorena@ice.org.uk::3604a2f9-7937-46a1-adac-da584efe6b9b" providerId="AD" clId="Web-{2BEBD56C-317D-C9B2-9C05-8CAD97D809E1}" dt="2026-09-21T12:10:05.259" v="93" actId="14100"/>
        <pc:sldMkLst>
          <pc:docMk/>
          <pc:sldMk cId="2697203281" sldId="284"/>
        </pc:sldMkLst>
        <pc:spChg chg="mod">
          <ac:chgData name="Hannah Lorena" userId="S::hannah.lorena@ice.org.uk::3604a2f9-7937-46a1-adac-da584efe6b9b" providerId="AD" clId="Web-{2BEBD56C-317D-C9B2-9C05-8CAD97D809E1}" dt="2026-09-21T12:06:15.391" v="42" actId="1076"/>
          <ac:spMkLst>
            <pc:docMk/>
            <pc:sldMk cId="2697203281" sldId="284"/>
            <ac:spMk id="2" creationId="{C40B8824-E784-E720-6A8C-4303A1DE580C}"/>
          </ac:spMkLst>
        </pc:spChg>
        <pc:spChg chg="add mod">
          <ac:chgData name="Hannah Lorena" userId="S::hannah.lorena@ice.org.uk::3604a2f9-7937-46a1-adac-da584efe6b9b" providerId="AD" clId="Web-{2BEBD56C-317D-C9B2-9C05-8CAD97D809E1}" dt="2026-09-21T12:09:40.570" v="64" actId="20577"/>
          <ac:spMkLst>
            <pc:docMk/>
            <pc:sldMk cId="2697203281" sldId="284"/>
            <ac:spMk id="5" creationId="{94C809AF-EC83-3F71-69D7-74E64360D899}"/>
          </ac:spMkLst>
        </pc:spChg>
        <pc:spChg chg="add mod">
          <ac:chgData name="Hannah Lorena" userId="S::hannah.lorena@ice.org.uk::3604a2f9-7937-46a1-adac-da584efe6b9b" providerId="AD" clId="Web-{2BEBD56C-317D-C9B2-9C05-8CAD97D809E1}" dt="2026-09-21T12:10:05.259" v="93" actId="14100"/>
          <ac:spMkLst>
            <pc:docMk/>
            <pc:sldMk cId="2697203281" sldId="284"/>
            <ac:spMk id="6" creationId="{D08D376C-83E4-8045-F782-FA327FFDEB5D}"/>
          </ac:spMkLst>
        </pc:spChg>
        <pc:spChg chg="mod">
          <ac:chgData name="Hannah Lorena" userId="S::hannah.lorena@ice.org.uk::3604a2f9-7937-46a1-adac-da584efe6b9b" providerId="AD" clId="Web-{2BEBD56C-317D-C9B2-9C05-8CAD97D809E1}" dt="2026-09-21T12:09:44.211" v="65" actId="20577"/>
          <ac:spMkLst>
            <pc:docMk/>
            <pc:sldMk cId="2697203281" sldId="284"/>
            <ac:spMk id="9" creationId="{CBDE876C-CE9A-9117-3D2C-D05BE09160A8}"/>
          </ac:spMkLst>
        </pc:spChg>
        <pc:spChg chg="mod">
          <ac:chgData name="Hannah Lorena" userId="S::hannah.lorena@ice.org.uk::3604a2f9-7937-46a1-adac-da584efe6b9b" providerId="AD" clId="Web-{2BEBD56C-317D-C9B2-9C05-8CAD97D809E1}" dt="2026-09-21T12:09:48.461" v="66" actId="20577"/>
          <ac:spMkLst>
            <pc:docMk/>
            <pc:sldMk cId="2697203281" sldId="284"/>
            <ac:spMk id="10" creationId="{AD544E24-F16F-2149-07DA-F0653CABC996}"/>
          </ac:spMkLst>
        </pc:spChg>
        <pc:picChg chg="add mod">
          <ac:chgData name="Hannah Lorena" userId="S::hannah.lorena@ice.org.uk::3604a2f9-7937-46a1-adac-da584efe6b9b" providerId="AD" clId="Web-{2BEBD56C-317D-C9B2-9C05-8CAD97D809E1}" dt="2026-09-21T12:09:16.116" v="53" actId="1076"/>
          <ac:picMkLst>
            <pc:docMk/>
            <pc:sldMk cId="2697203281" sldId="284"/>
            <ac:picMk id="3" creationId="{08FF87F8-ECA4-D2DD-9A65-526A868FDB7F}"/>
          </ac:picMkLst>
        </pc:picChg>
        <pc:picChg chg="add mod">
          <ac:chgData name="Hannah Lorena" userId="S::hannah.lorena@ice.org.uk::3604a2f9-7937-46a1-adac-da584efe6b9b" providerId="AD" clId="Web-{2BEBD56C-317D-C9B2-9C05-8CAD97D809E1}" dt="2026-09-21T12:09:16.116" v="54" actId="1076"/>
          <ac:picMkLst>
            <pc:docMk/>
            <pc:sldMk cId="2697203281" sldId="284"/>
            <ac:picMk id="4" creationId="{BD6FC29C-C7B0-21E0-E65C-3370613FADCC}"/>
          </ac:picMkLst>
        </pc:picChg>
        <pc:picChg chg="del">
          <ac:chgData name="Hannah Lorena" userId="S::hannah.lorena@ice.org.uk::3604a2f9-7937-46a1-adac-da584efe6b9b" providerId="AD" clId="Web-{2BEBD56C-317D-C9B2-9C05-8CAD97D809E1}" dt="2026-09-21T12:04:10.808" v="0"/>
          <ac:picMkLst>
            <pc:docMk/>
            <pc:sldMk cId="2697203281" sldId="284"/>
            <ac:picMk id="7" creationId="{BE1EAF99-159C-BC39-F7A7-C52C98BBD4A1}"/>
          </ac:picMkLst>
        </pc:picChg>
        <pc:picChg chg="del">
          <ac:chgData name="Hannah Lorena" userId="S::hannah.lorena@ice.org.uk::3604a2f9-7937-46a1-adac-da584efe6b9b" providerId="AD" clId="Web-{2BEBD56C-317D-C9B2-9C05-8CAD97D809E1}" dt="2026-09-21T12:04:25.465" v="4"/>
          <ac:picMkLst>
            <pc:docMk/>
            <pc:sldMk cId="2697203281" sldId="284"/>
            <ac:picMk id="11" creationId="{F65123BE-718F-0778-A28F-BD6F6FD0684F}"/>
          </ac:picMkLst>
        </pc:picChg>
      </pc:sldChg>
    </pc:docChg>
  </pc:docChgLst>
  <pc:docChgLst>
    <pc:chgData name="Hannah Lorena" userId="S::hannah.lorena@ice.org.uk::3604a2f9-7937-46a1-adac-da584efe6b9b" providerId="AD" clId="Web-{9B7DFB7A-1516-C7DC-0C76-47DE7AE015CF}"/>
    <pc:docChg chg="modSld">
      <pc:chgData name="Hannah Lorena" userId="S::hannah.lorena@ice.org.uk::3604a2f9-7937-46a1-adac-da584efe6b9b" providerId="AD" clId="Web-{9B7DFB7A-1516-C7DC-0C76-47DE7AE015CF}" dt="2026-09-21T14:29:02.319" v="34"/>
      <pc:docMkLst>
        <pc:docMk/>
      </pc:docMkLst>
      <pc:sldChg chg="modSp">
        <pc:chgData name="Hannah Lorena" userId="S::hannah.lorena@ice.org.uk::3604a2f9-7937-46a1-adac-da584efe6b9b" providerId="AD" clId="Web-{9B7DFB7A-1516-C7DC-0C76-47DE7AE015CF}" dt="2026-09-21T14:26:16.533" v="1" actId="20577"/>
        <pc:sldMkLst>
          <pc:docMk/>
          <pc:sldMk cId="1123999854" sldId="283"/>
        </pc:sldMkLst>
        <pc:spChg chg="mod">
          <ac:chgData name="Hannah Lorena" userId="S::hannah.lorena@ice.org.uk::3604a2f9-7937-46a1-adac-da584efe6b9b" providerId="AD" clId="Web-{9B7DFB7A-1516-C7DC-0C76-47DE7AE015CF}" dt="2026-09-21T14:26:16.533" v="1" actId="20577"/>
          <ac:spMkLst>
            <pc:docMk/>
            <pc:sldMk cId="1123999854" sldId="283"/>
            <ac:spMk id="3" creationId="{6252A2A1-86FA-07E2-1E6C-B38CB878F15A}"/>
          </ac:spMkLst>
        </pc:spChg>
      </pc:sldChg>
      <pc:sldChg chg="modSp modNotes">
        <pc:chgData name="Hannah Lorena" userId="S::hannah.lorena@ice.org.uk::3604a2f9-7937-46a1-adac-da584efe6b9b" providerId="AD" clId="Web-{9B7DFB7A-1516-C7DC-0C76-47DE7AE015CF}" dt="2026-09-21T14:29:02.319" v="34"/>
        <pc:sldMkLst>
          <pc:docMk/>
          <pc:sldMk cId="2697203281" sldId="284"/>
        </pc:sldMkLst>
        <pc:spChg chg="mod">
          <ac:chgData name="Hannah Lorena" userId="S::hannah.lorena@ice.org.uk::3604a2f9-7937-46a1-adac-da584efe6b9b" providerId="AD" clId="Web-{9B7DFB7A-1516-C7DC-0C76-47DE7AE015CF}" dt="2026-09-21T14:26:27.002" v="2" actId="20577"/>
          <ac:spMkLst>
            <pc:docMk/>
            <pc:sldMk cId="2697203281" sldId="284"/>
            <ac:spMk id="5" creationId="{94C809AF-EC83-3F71-69D7-74E64360D899}"/>
          </ac:spMkLst>
        </pc:spChg>
        <pc:spChg chg="mod">
          <ac:chgData name="Hannah Lorena" userId="S::hannah.lorena@ice.org.uk::3604a2f9-7937-46a1-adac-da584efe6b9b" providerId="AD" clId="Web-{9B7DFB7A-1516-C7DC-0C76-47DE7AE015CF}" dt="2026-09-21T14:26:30.721" v="4" actId="20577"/>
          <ac:spMkLst>
            <pc:docMk/>
            <pc:sldMk cId="2697203281" sldId="284"/>
            <ac:spMk id="6" creationId="{D08D376C-83E4-8045-F782-FA327FFDEB5D}"/>
          </ac:spMkLst>
        </pc:spChg>
        <pc:spChg chg="mod">
          <ac:chgData name="Hannah Lorena" userId="S::hannah.lorena@ice.org.uk::3604a2f9-7937-46a1-adac-da584efe6b9b" providerId="AD" clId="Web-{9B7DFB7A-1516-C7DC-0C76-47DE7AE015CF}" dt="2026-09-21T14:26:34.221" v="6" actId="20577"/>
          <ac:spMkLst>
            <pc:docMk/>
            <pc:sldMk cId="2697203281" sldId="284"/>
            <ac:spMk id="9" creationId="{CBDE876C-CE9A-9117-3D2C-D05BE09160A8}"/>
          </ac:spMkLst>
        </pc:spChg>
        <pc:spChg chg="mod">
          <ac:chgData name="Hannah Lorena" userId="S::hannah.lorena@ice.org.uk::3604a2f9-7937-46a1-adac-da584efe6b9b" providerId="AD" clId="Web-{9B7DFB7A-1516-C7DC-0C76-47DE7AE015CF}" dt="2026-09-21T14:26:36.487" v="7" actId="20577"/>
          <ac:spMkLst>
            <pc:docMk/>
            <pc:sldMk cId="2697203281" sldId="284"/>
            <ac:spMk id="10" creationId="{AD544E24-F16F-2149-07DA-F0653CABC996}"/>
          </ac:spMkLst>
        </pc:spChg>
      </pc:sldChg>
      <pc:sldChg chg="modSp">
        <pc:chgData name="Hannah Lorena" userId="S::hannah.lorena@ice.org.uk::3604a2f9-7937-46a1-adac-da584efe6b9b" providerId="AD" clId="Web-{9B7DFB7A-1516-C7DC-0C76-47DE7AE015CF}" dt="2026-09-21T14:27:45.395" v="26" actId="14100"/>
        <pc:sldMkLst>
          <pc:docMk/>
          <pc:sldMk cId="1204857537" sldId="285"/>
        </pc:sldMkLst>
        <pc:spChg chg="mod">
          <ac:chgData name="Hannah Lorena" userId="S::hannah.lorena@ice.org.uk::3604a2f9-7937-46a1-adac-da584efe6b9b" providerId="AD" clId="Web-{9B7DFB7A-1516-C7DC-0C76-47DE7AE015CF}" dt="2026-09-21T14:27:32.176" v="22" actId="14100"/>
          <ac:spMkLst>
            <pc:docMk/>
            <pc:sldMk cId="1204857537" sldId="285"/>
            <ac:spMk id="11" creationId="{DB546706-D06E-4293-402E-3FA86FBC4118}"/>
          </ac:spMkLst>
        </pc:spChg>
        <pc:spChg chg="mod">
          <ac:chgData name="Hannah Lorena" userId="S::hannah.lorena@ice.org.uk::3604a2f9-7937-46a1-adac-da584efe6b9b" providerId="AD" clId="Web-{9B7DFB7A-1516-C7DC-0C76-47DE7AE015CF}" dt="2026-09-21T14:27:45.395" v="26" actId="14100"/>
          <ac:spMkLst>
            <pc:docMk/>
            <pc:sldMk cId="1204857537" sldId="285"/>
            <ac:spMk id="13" creationId="{327CF6D3-C2E1-182A-986B-36F8CC161771}"/>
          </ac:spMkLst>
        </pc:spChg>
        <pc:spChg chg="mod">
          <ac:chgData name="Hannah Lorena" userId="S::hannah.lorena@ice.org.uk::3604a2f9-7937-46a1-adac-da584efe6b9b" providerId="AD" clId="Web-{9B7DFB7A-1516-C7DC-0C76-47DE7AE015CF}" dt="2026-09-21T14:27:04.019" v="15" actId="20577"/>
          <ac:spMkLst>
            <pc:docMk/>
            <pc:sldMk cId="1204857537" sldId="285"/>
            <ac:spMk id="17" creationId="{1284F5F0-2037-1218-53FA-C77BA5358E23}"/>
          </ac:spMkLst>
        </pc:spChg>
        <pc:picChg chg="mod">
          <ac:chgData name="Hannah Lorena" userId="S::hannah.lorena@ice.org.uk::3604a2f9-7937-46a1-adac-da584efe6b9b" providerId="AD" clId="Web-{9B7DFB7A-1516-C7DC-0C76-47DE7AE015CF}" dt="2026-09-21T14:27:20.347" v="18" actId="1076"/>
          <ac:picMkLst>
            <pc:docMk/>
            <pc:sldMk cId="1204857537" sldId="285"/>
            <ac:picMk id="18" creationId="{4626CAE9-8689-8DA2-65B6-DE68647A591C}"/>
          </ac:picMkLst>
        </pc:picChg>
        <pc:picChg chg="mod">
          <ac:chgData name="Hannah Lorena" userId="S::hannah.lorena@ice.org.uk::3604a2f9-7937-46a1-adac-da584efe6b9b" providerId="AD" clId="Web-{9B7DFB7A-1516-C7DC-0C76-47DE7AE015CF}" dt="2026-09-21T14:27:20.347" v="19" actId="1076"/>
          <ac:picMkLst>
            <pc:docMk/>
            <pc:sldMk cId="1204857537" sldId="285"/>
            <ac:picMk id="19" creationId="{251A1EA4-F3DB-E3AB-6F5B-4AEBF8DB7760}"/>
          </ac:picMkLst>
        </pc:picChg>
      </pc:sldChg>
    </pc:docChg>
  </pc:docChgLst>
  <pc:docChgLst>
    <pc:chgData name="Hannah Lorena" userId="S::hannah.lorena@ice.org.uk::3604a2f9-7937-46a1-adac-da584efe6b9b" providerId="AD" clId="Web-{36F2CFB1-74DA-2651-7679-8F4C27AABD57}"/>
    <pc:docChg chg="modSld">
      <pc:chgData name="Hannah Lorena" userId="S::hannah.lorena@ice.org.uk::3604a2f9-7937-46a1-adac-da584efe6b9b" providerId="AD" clId="Web-{36F2CFB1-74DA-2651-7679-8F4C27AABD57}" dt="2026-09-21T11:18:39.259" v="79" actId="1076"/>
      <pc:docMkLst>
        <pc:docMk/>
      </pc:docMkLst>
      <pc:sldChg chg="addSp delSp modSp modNotes">
        <pc:chgData name="Hannah Lorena" userId="S::hannah.lorena@ice.org.uk::3604a2f9-7937-46a1-adac-da584efe6b9b" providerId="AD" clId="Web-{36F2CFB1-74DA-2651-7679-8F4C27AABD57}" dt="2026-09-21T11:18:39.259" v="79" actId="1076"/>
        <pc:sldMkLst>
          <pc:docMk/>
          <pc:sldMk cId="1204857537" sldId="285"/>
        </pc:sldMkLst>
        <pc:spChg chg="del">
          <ac:chgData name="Hannah Lorena" userId="S::hannah.lorena@ice.org.uk::3604a2f9-7937-46a1-adac-da584efe6b9b" providerId="AD" clId="Web-{36F2CFB1-74DA-2651-7679-8F4C27AABD57}" dt="2026-09-21T10:55:51.888" v="0"/>
          <ac:spMkLst>
            <pc:docMk/>
            <pc:sldMk cId="1204857537" sldId="285"/>
            <ac:spMk id="5" creationId="{9054579A-D31A-9DFB-F3E0-7C79D7064D0B}"/>
          </ac:spMkLst>
        </pc:spChg>
        <pc:spChg chg="add mod">
          <ac:chgData name="Hannah Lorena" userId="S::hannah.lorena@ice.org.uk::3604a2f9-7937-46a1-adac-da584efe6b9b" providerId="AD" clId="Web-{36F2CFB1-74DA-2651-7679-8F4C27AABD57}" dt="2026-09-21T11:18:17.337" v="76" actId="1076"/>
          <ac:spMkLst>
            <pc:docMk/>
            <pc:sldMk cId="1204857537" sldId="285"/>
            <ac:spMk id="11" creationId="{DB546706-D06E-4293-402E-3FA86FBC4118}"/>
          </ac:spMkLst>
        </pc:spChg>
        <pc:spChg chg="add mod">
          <ac:chgData name="Hannah Lorena" userId="S::hannah.lorena@ice.org.uk::3604a2f9-7937-46a1-adac-da584efe6b9b" providerId="AD" clId="Web-{36F2CFB1-74DA-2651-7679-8F4C27AABD57}" dt="2026-09-21T11:18:31.994" v="78" actId="1076"/>
          <ac:spMkLst>
            <pc:docMk/>
            <pc:sldMk cId="1204857537" sldId="285"/>
            <ac:spMk id="13" creationId="{327CF6D3-C2E1-182A-986B-36F8CC161771}"/>
          </ac:spMkLst>
        </pc:spChg>
        <pc:spChg chg="add mod">
          <ac:chgData name="Hannah Lorena" userId="S::hannah.lorena@ice.org.uk::3604a2f9-7937-46a1-adac-da584efe6b9b" providerId="AD" clId="Web-{36F2CFB1-74DA-2651-7679-8F4C27AABD57}" dt="2026-09-21T10:58:15.425" v="17" actId="20577"/>
          <ac:spMkLst>
            <pc:docMk/>
            <pc:sldMk cId="1204857537" sldId="285"/>
            <ac:spMk id="17" creationId="{1284F5F0-2037-1218-53FA-C77BA5358E23}"/>
          </ac:spMkLst>
        </pc:spChg>
        <pc:picChg chg="del">
          <ac:chgData name="Hannah Lorena" userId="S::hannah.lorena@ice.org.uk::3604a2f9-7937-46a1-adac-da584efe6b9b" providerId="AD" clId="Web-{36F2CFB1-74DA-2651-7679-8F4C27AABD57}" dt="2026-09-21T10:55:53.920" v="1"/>
          <ac:picMkLst>
            <pc:docMk/>
            <pc:sldMk cId="1204857537" sldId="285"/>
            <ac:picMk id="4" creationId="{8E8E73CA-9E42-3197-6889-F6CFBB8CF96B}"/>
          </ac:picMkLst>
        </pc:picChg>
        <pc:picChg chg="del">
          <ac:chgData name="Hannah Lorena" userId="S::hannah.lorena@ice.org.uk::3604a2f9-7937-46a1-adac-da584efe6b9b" providerId="AD" clId="Web-{36F2CFB1-74DA-2651-7679-8F4C27AABD57}" dt="2026-09-21T10:56:51.703" v="4"/>
          <ac:picMkLst>
            <pc:docMk/>
            <pc:sldMk cId="1204857537" sldId="285"/>
            <ac:picMk id="6" creationId="{A3A03F7B-106E-7AB5-3EB0-282C61F56CD0}"/>
          </ac:picMkLst>
        </pc:picChg>
        <pc:picChg chg="add mod">
          <ac:chgData name="Hannah Lorena" userId="S::hannah.lorena@ice.org.uk::3604a2f9-7937-46a1-adac-da584efe6b9b" providerId="AD" clId="Web-{36F2CFB1-74DA-2651-7679-8F4C27AABD57}" dt="2026-09-21T11:18:39.259" v="79" actId="1076"/>
          <ac:picMkLst>
            <pc:docMk/>
            <pc:sldMk cId="1204857537" sldId="285"/>
            <ac:picMk id="7" creationId="{EF78C0AE-4E38-25E0-EDC5-17AA9E9DEEB4}"/>
          </ac:picMkLst>
        </pc:picChg>
        <pc:picChg chg="add mod">
          <ac:chgData name="Hannah Lorena" userId="S::hannah.lorena@ice.org.uk::3604a2f9-7937-46a1-adac-da584efe6b9b" providerId="AD" clId="Web-{36F2CFB1-74DA-2651-7679-8F4C27AABD57}" dt="2026-09-21T11:18:31.994" v="77" actId="1076"/>
          <ac:picMkLst>
            <pc:docMk/>
            <pc:sldMk cId="1204857537" sldId="285"/>
            <ac:picMk id="9" creationId="{AE012BAC-1B04-950E-D16F-E56A0CD0EA7E}"/>
          </ac:picMkLst>
        </pc:picChg>
        <pc:picChg chg="add del">
          <ac:chgData name="Hannah Lorena" userId="S::hannah.lorena@ice.org.uk::3604a2f9-7937-46a1-adac-da584efe6b9b" providerId="AD" clId="Web-{36F2CFB1-74DA-2651-7679-8F4C27AABD57}" dt="2026-09-21T10:58:03.612" v="15"/>
          <ac:picMkLst>
            <pc:docMk/>
            <pc:sldMk cId="1204857537" sldId="285"/>
            <ac:picMk id="15" creationId="{8CC0761E-836B-1C8E-221A-87C21000327A}"/>
          </ac:picMkLst>
        </pc:picChg>
        <pc:picChg chg="add mod">
          <ac:chgData name="Hannah Lorena" userId="S::hannah.lorena@ice.org.uk::3604a2f9-7937-46a1-adac-da584efe6b9b" providerId="AD" clId="Web-{36F2CFB1-74DA-2651-7679-8F4C27AABD57}" dt="2026-09-21T11:18:09.024" v="74" actId="1076"/>
          <ac:picMkLst>
            <pc:docMk/>
            <pc:sldMk cId="1204857537" sldId="285"/>
            <ac:picMk id="18" creationId="{4626CAE9-8689-8DA2-65B6-DE68647A591C}"/>
          </ac:picMkLst>
        </pc:picChg>
        <pc:picChg chg="add mod">
          <ac:chgData name="Hannah Lorena" userId="S::hannah.lorena@ice.org.uk::3604a2f9-7937-46a1-adac-da584efe6b9b" providerId="AD" clId="Web-{36F2CFB1-74DA-2651-7679-8F4C27AABD57}" dt="2026-09-21T11:18:09.024" v="75" actId="1076"/>
          <ac:picMkLst>
            <pc:docMk/>
            <pc:sldMk cId="1204857537" sldId="285"/>
            <ac:picMk id="19" creationId="{251A1EA4-F3DB-E3AB-6F5B-4AEBF8DB7760}"/>
          </ac:picMkLst>
        </pc:picChg>
      </pc:sldChg>
    </pc:docChg>
  </pc:docChgLst>
  <pc:docChgLst>
    <pc:chgData name="Hannah Lorena" userId="S::hannah.lorena@ice.org.uk::3604a2f9-7937-46a1-adac-da584efe6b9b" providerId="AD" clId="Web-{46993B16-A49E-3D9D-9C5A-64075CC45686}"/>
    <pc:docChg chg="modSld">
      <pc:chgData name="Hannah Lorena" userId="S::hannah.lorena@ice.org.uk::3604a2f9-7937-46a1-adac-da584efe6b9b" providerId="AD" clId="Web-{46993B16-A49E-3D9D-9C5A-64075CC45686}" dt="2026-09-16T15:39:24.172" v="12"/>
      <pc:docMkLst>
        <pc:docMk/>
      </pc:docMkLst>
      <pc:sldChg chg="modSp modNotes">
        <pc:chgData name="Hannah Lorena" userId="S::hannah.lorena@ice.org.uk::3604a2f9-7937-46a1-adac-da584efe6b9b" providerId="AD" clId="Web-{46993B16-A49E-3D9D-9C5A-64075CC45686}" dt="2026-09-16T15:39:24.172" v="12"/>
        <pc:sldMkLst>
          <pc:docMk/>
          <pc:sldMk cId="1982048312" sldId="311"/>
        </pc:sldMkLst>
      </pc:sldChg>
    </pc:docChg>
  </pc:docChgLst>
  <pc:docChgLst>
    <pc:chgData name="Hannah Lorena" userId="S::hannah.lorena@ice.org.uk::3604a2f9-7937-46a1-adac-da584efe6b9b" providerId="AD" clId="Web-{804D2CF4-7E58-815D-D1BD-FB9FEB5E0BDF}"/>
    <pc:docChg chg="addSld modSld">
      <pc:chgData name="Hannah Lorena" userId="S::hannah.lorena@ice.org.uk::3604a2f9-7937-46a1-adac-da584efe6b9b" providerId="AD" clId="Web-{804D2CF4-7E58-815D-D1BD-FB9FEB5E0BDF}" dt="2026-09-21T09:55:08.811" v="68" actId="20577"/>
      <pc:docMkLst>
        <pc:docMk/>
      </pc:docMkLst>
      <pc:sldChg chg="addSp delSp modNotes">
        <pc:chgData name="Hannah Lorena" userId="S::hannah.lorena@ice.org.uk::3604a2f9-7937-46a1-adac-da584efe6b9b" providerId="AD" clId="Web-{804D2CF4-7E58-815D-D1BD-FB9FEB5E0BDF}" dt="2026-09-21T09:53:23.214" v="25"/>
        <pc:sldMkLst>
          <pc:docMk/>
          <pc:sldMk cId="1982048312" sldId="311"/>
        </pc:sldMkLst>
        <pc:spChg chg="add del">
          <ac:chgData name="Hannah Lorena" userId="S::hannah.lorena@ice.org.uk::3604a2f9-7937-46a1-adac-da584efe6b9b" providerId="AD" clId="Web-{804D2CF4-7E58-815D-D1BD-FB9FEB5E0BDF}" dt="2026-09-21T09:52:34.743" v="9"/>
          <ac:spMkLst>
            <pc:docMk/>
            <pc:sldMk cId="1982048312" sldId="311"/>
            <ac:spMk id="7" creationId="{37861BCC-D18A-B68A-ACB7-78108516F60B}"/>
          </ac:spMkLst>
        </pc:spChg>
        <pc:spChg chg="add del">
          <ac:chgData name="Hannah Lorena" userId="S::hannah.lorena@ice.org.uk::3604a2f9-7937-46a1-adac-da584efe6b9b" providerId="AD" clId="Web-{804D2CF4-7E58-815D-D1BD-FB9FEB5E0BDF}" dt="2026-09-21T09:52:34.743" v="8"/>
          <ac:spMkLst>
            <pc:docMk/>
            <pc:sldMk cId="1982048312" sldId="311"/>
            <ac:spMk id="8" creationId="{05D82938-FFA1-8046-4E39-11ACDCB53983}"/>
          </ac:spMkLst>
        </pc:spChg>
        <pc:spChg chg="add del">
          <ac:chgData name="Hannah Lorena" userId="S::hannah.lorena@ice.org.uk::3604a2f9-7937-46a1-adac-da584efe6b9b" providerId="AD" clId="Web-{804D2CF4-7E58-815D-D1BD-FB9FEB5E0BDF}" dt="2026-09-21T09:52:34.743" v="7"/>
          <ac:spMkLst>
            <pc:docMk/>
            <pc:sldMk cId="1982048312" sldId="311"/>
            <ac:spMk id="10" creationId="{7DD2025F-B918-E354-8A08-755966789C59}"/>
          </ac:spMkLst>
        </pc:spChg>
        <pc:spChg chg="add del">
          <ac:chgData name="Hannah Lorena" userId="S::hannah.lorena@ice.org.uk::3604a2f9-7937-46a1-adac-da584efe6b9b" providerId="AD" clId="Web-{804D2CF4-7E58-815D-D1BD-FB9FEB5E0BDF}" dt="2026-09-21T09:52:34.743" v="6"/>
          <ac:spMkLst>
            <pc:docMk/>
            <pc:sldMk cId="1982048312" sldId="311"/>
            <ac:spMk id="12" creationId="{57BE1527-BC8F-02E3-C064-7940CAB85442}"/>
          </ac:spMkLst>
        </pc:spChg>
        <pc:spChg chg="del">
          <ac:chgData name="Hannah Lorena" userId="S::hannah.lorena@ice.org.uk::3604a2f9-7937-46a1-adac-da584efe6b9b" providerId="AD" clId="Web-{804D2CF4-7E58-815D-D1BD-FB9FEB5E0BDF}" dt="2026-09-21T09:52:34.759" v="13"/>
          <ac:spMkLst>
            <pc:docMk/>
            <pc:sldMk cId="1982048312" sldId="311"/>
            <ac:spMk id="13" creationId="{32F160BA-19F5-DCE1-E466-6503E0DE576D}"/>
          </ac:spMkLst>
        </pc:spChg>
        <pc:spChg chg="del">
          <ac:chgData name="Hannah Lorena" userId="S::hannah.lorena@ice.org.uk::3604a2f9-7937-46a1-adac-da584efe6b9b" providerId="AD" clId="Web-{804D2CF4-7E58-815D-D1BD-FB9FEB5E0BDF}" dt="2026-09-21T09:52:34.743" v="12"/>
          <ac:spMkLst>
            <pc:docMk/>
            <pc:sldMk cId="1982048312" sldId="311"/>
            <ac:spMk id="15" creationId="{0E5E6162-B546-8897-694A-37118F3E121B}"/>
          </ac:spMkLst>
        </pc:spChg>
        <pc:spChg chg="add del">
          <ac:chgData name="Hannah Lorena" userId="S::hannah.lorena@ice.org.uk::3604a2f9-7937-46a1-adac-da584efe6b9b" providerId="AD" clId="Web-{804D2CF4-7E58-815D-D1BD-FB9FEB5E0BDF}" dt="2026-09-21T09:52:34.743" v="2"/>
          <ac:spMkLst>
            <pc:docMk/>
            <pc:sldMk cId="1982048312" sldId="311"/>
            <ac:spMk id="18" creationId="{71F7BB57-5867-560F-3747-B532038A2F4E}"/>
          </ac:spMkLst>
        </pc:spChg>
        <pc:spChg chg="add del">
          <ac:chgData name="Hannah Lorena" userId="S::hannah.lorena@ice.org.uk::3604a2f9-7937-46a1-adac-da584efe6b9b" providerId="AD" clId="Web-{804D2CF4-7E58-815D-D1BD-FB9FEB5E0BDF}" dt="2026-09-21T09:52:34.743" v="1"/>
          <ac:spMkLst>
            <pc:docMk/>
            <pc:sldMk cId="1982048312" sldId="311"/>
            <ac:spMk id="19" creationId="{F711BF33-91C5-01A8-8481-502290A0EA95}"/>
          </ac:spMkLst>
        </pc:spChg>
        <pc:spChg chg="add">
          <ac:chgData name="Hannah Lorena" userId="S::hannah.lorena@ice.org.uk::3604a2f9-7937-46a1-adac-da584efe6b9b" providerId="AD" clId="Web-{804D2CF4-7E58-815D-D1BD-FB9FEB5E0BDF}" dt="2026-09-21T09:52:35.821" v="23"/>
          <ac:spMkLst>
            <pc:docMk/>
            <pc:sldMk cId="1982048312" sldId="311"/>
            <ac:spMk id="22" creationId="{F1D6A126-627E-601E-E20E-F29E2A452516}"/>
          </ac:spMkLst>
        </pc:spChg>
        <pc:spChg chg="add">
          <ac:chgData name="Hannah Lorena" userId="S::hannah.lorena@ice.org.uk::3604a2f9-7937-46a1-adac-da584efe6b9b" providerId="AD" clId="Web-{804D2CF4-7E58-815D-D1BD-FB9FEB5E0BDF}" dt="2026-09-21T09:52:35.821" v="23"/>
          <ac:spMkLst>
            <pc:docMk/>
            <pc:sldMk cId="1982048312" sldId="311"/>
            <ac:spMk id="23" creationId="{5FE0C7AD-DC13-A8EC-FC19-504EB084E6DD}"/>
          </ac:spMkLst>
        </pc:spChg>
        <pc:spChg chg="add">
          <ac:chgData name="Hannah Lorena" userId="S::hannah.lorena@ice.org.uk::3604a2f9-7937-46a1-adac-da584efe6b9b" providerId="AD" clId="Web-{804D2CF4-7E58-815D-D1BD-FB9FEB5E0BDF}" dt="2026-09-21T09:52:35.821" v="23"/>
          <ac:spMkLst>
            <pc:docMk/>
            <pc:sldMk cId="1982048312" sldId="311"/>
            <ac:spMk id="24" creationId="{4EA71227-7425-8560-5DC9-9DA4C3DE8BFD}"/>
          </ac:spMkLst>
        </pc:spChg>
        <pc:spChg chg="add">
          <ac:chgData name="Hannah Lorena" userId="S::hannah.lorena@ice.org.uk::3604a2f9-7937-46a1-adac-da584efe6b9b" providerId="AD" clId="Web-{804D2CF4-7E58-815D-D1BD-FB9FEB5E0BDF}" dt="2026-09-21T09:52:35.821" v="23"/>
          <ac:spMkLst>
            <pc:docMk/>
            <pc:sldMk cId="1982048312" sldId="311"/>
            <ac:spMk id="25" creationId="{43B92C5E-9B53-1F35-B396-5861DAC8FA74}"/>
          </ac:spMkLst>
        </pc:spChg>
        <pc:spChg chg="add">
          <ac:chgData name="Hannah Lorena" userId="S::hannah.lorena@ice.org.uk::3604a2f9-7937-46a1-adac-da584efe6b9b" providerId="AD" clId="Web-{804D2CF4-7E58-815D-D1BD-FB9FEB5E0BDF}" dt="2026-09-21T09:52:35.821" v="23"/>
          <ac:spMkLst>
            <pc:docMk/>
            <pc:sldMk cId="1982048312" sldId="311"/>
            <ac:spMk id="29" creationId="{9E3002BE-5BBB-EBA0-9D99-46B178D209BF}"/>
          </ac:spMkLst>
        </pc:spChg>
        <pc:spChg chg="add">
          <ac:chgData name="Hannah Lorena" userId="S::hannah.lorena@ice.org.uk::3604a2f9-7937-46a1-adac-da584efe6b9b" providerId="AD" clId="Web-{804D2CF4-7E58-815D-D1BD-FB9FEB5E0BDF}" dt="2026-09-21T09:52:35.821" v="23"/>
          <ac:spMkLst>
            <pc:docMk/>
            <pc:sldMk cId="1982048312" sldId="311"/>
            <ac:spMk id="30" creationId="{63161C23-2800-DD03-A8F0-6494508C3E34}"/>
          </ac:spMkLst>
        </pc:spChg>
        <pc:spChg chg="del">
          <ac:chgData name="Hannah Lorena" userId="S::hannah.lorena@ice.org.uk::3604a2f9-7937-46a1-adac-da584efe6b9b" providerId="AD" clId="Web-{804D2CF4-7E58-815D-D1BD-FB9FEB5E0BDF}" dt="2026-09-21T09:52:34.759" v="20"/>
          <ac:spMkLst>
            <pc:docMk/>
            <pc:sldMk cId="1982048312" sldId="311"/>
            <ac:spMk id="60" creationId="{FAD79C41-EE92-F149-8D05-57941C782A98}"/>
          </ac:spMkLst>
        </pc:spChg>
        <pc:spChg chg="del">
          <ac:chgData name="Hannah Lorena" userId="S::hannah.lorena@ice.org.uk::3604a2f9-7937-46a1-adac-da584efe6b9b" providerId="AD" clId="Web-{804D2CF4-7E58-815D-D1BD-FB9FEB5E0BDF}" dt="2026-09-21T09:52:34.759" v="19"/>
          <ac:spMkLst>
            <pc:docMk/>
            <pc:sldMk cId="1982048312" sldId="311"/>
            <ac:spMk id="61" creationId="{A74CEB65-3195-5148-A574-7E5CE7622E03}"/>
          </ac:spMkLst>
        </pc:spChg>
        <pc:spChg chg="del">
          <ac:chgData name="Hannah Lorena" userId="S::hannah.lorena@ice.org.uk::3604a2f9-7937-46a1-adac-da584efe6b9b" providerId="AD" clId="Web-{804D2CF4-7E58-815D-D1BD-FB9FEB5E0BDF}" dt="2026-09-21T09:52:34.759" v="18"/>
          <ac:spMkLst>
            <pc:docMk/>
            <pc:sldMk cId="1982048312" sldId="311"/>
            <ac:spMk id="62" creationId="{5ACA2102-E8F9-F13F-5E07-6CA36E016F7E}"/>
          </ac:spMkLst>
        </pc:spChg>
        <pc:spChg chg="del">
          <ac:chgData name="Hannah Lorena" userId="S::hannah.lorena@ice.org.uk::3604a2f9-7937-46a1-adac-da584efe6b9b" providerId="AD" clId="Web-{804D2CF4-7E58-815D-D1BD-FB9FEB5E0BDF}" dt="2026-09-21T09:52:34.759" v="17"/>
          <ac:spMkLst>
            <pc:docMk/>
            <pc:sldMk cId="1982048312" sldId="311"/>
            <ac:spMk id="64" creationId="{8F66FA51-E679-4B65-B064-37F70DA22B2A}"/>
          </ac:spMkLst>
        </pc:spChg>
        <pc:picChg chg="del">
          <ac:chgData name="Hannah Lorena" userId="S::hannah.lorena@ice.org.uk::3604a2f9-7937-46a1-adac-da584efe6b9b" providerId="AD" clId="Web-{804D2CF4-7E58-815D-D1BD-FB9FEB5E0BDF}" dt="2026-09-21T09:52:34.759" v="16"/>
          <ac:picMkLst>
            <pc:docMk/>
            <pc:sldMk cId="1982048312" sldId="311"/>
            <ac:picMk id="2" creationId="{58E10B31-2EC3-9C79-0917-2AA44357CE51}"/>
          </ac:picMkLst>
        </pc:picChg>
        <pc:picChg chg="add del">
          <ac:chgData name="Hannah Lorena" userId="S::hannah.lorena@ice.org.uk::3604a2f9-7937-46a1-adac-da584efe6b9b" providerId="AD" clId="Web-{804D2CF4-7E58-815D-D1BD-FB9FEB5E0BDF}" dt="2026-09-21T09:52:34.743" v="11"/>
          <ac:picMkLst>
            <pc:docMk/>
            <pc:sldMk cId="1982048312" sldId="311"/>
            <ac:picMk id="3" creationId="{F35B0F87-6DDE-116F-5A9C-CAD5C9F7BC03}"/>
          </ac:picMkLst>
        </pc:picChg>
        <pc:picChg chg="del">
          <ac:chgData name="Hannah Lorena" userId="S::hannah.lorena@ice.org.uk::3604a2f9-7937-46a1-adac-da584efe6b9b" providerId="AD" clId="Web-{804D2CF4-7E58-815D-D1BD-FB9FEB5E0BDF}" dt="2026-09-21T09:52:34.759" v="22"/>
          <ac:picMkLst>
            <pc:docMk/>
            <pc:sldMk cId="1982048312" sldId="311"/>
            <ac:picMk id="4" creationId="{09421D6D-1643-2358-293E-DC9B65AED5DE}"/>
          </ac:picMkLst>
        </pc:picChg>
        <pc:picChg chg="add del">
          <ac:chgData name="Hannah Lorena" userId="S::hannah.lorena@ice.org.uk::3604a2f9-7937-46a1-adac-da584efe6b9b" providerId="AD" clId="Web-{804D2CF4-7E58-815D-D1BD-FB9FEB5E0BDF}" dt="2026-09-21T09:52:34.743" v="10"/>
          <ac:picMkLst>
            <pc:docMk/>
            <pc:sldMk cId="1982048312" sldId="311"/>
            <ac:picMk id="6" creationId="{D9DD1EE2-6118-06FD-780B-378B8E6F3221}"/>
          </ac:picMkLst>
        </pc:picChg>
        <pc:picChg chg="del">
          <ac:chgData name="Hannah Lorena" userId="S::hannah.lorena@ice.org.uk::3604a2f9-7937-46a1-adac-da584efe6b9b" providerId="AD" clId="Web-{804D2CF4-7E58-815D-D1BD-FB9FEB5E0BDF}" dt="2026-09-21T09:52:34.759" v="15"/>
          <ac:picMkLst>
            <pc:docMk/>
            <pc:sldMk cId="1982048312" sldId="311"/>
            <ac:picMk id="9" creationId="{3B3F388C-8A4C-7991-5B45-8B63D253FD56}"/>
          </ac:picMkLst>
        </pc:picChg>
        <pc:picChg chg="del">
          <ac:chgData name="Hannah Lorena" userId="S::hannah.lorena@ice.org.uk::3604a2f9-7937-46a1-adac-da584efe6b9b" providerId="AD" clId="Web-{804D2CF4-7E58-815D-D1BD-FB9FEB5E0BDF}" dt="2026-09-21T09:52:34.759" v="14"/>
          <ac:picMkLst>
            <pc:docMk/>
            <pc:sldMk cId="1982048312" sldId="311"/>
            <ac:picMk id="11" creationId="{49136352-A9BC-B162-366A-CA39D3CA413B}"/>
          </ac:picMkLst>
        </pc:picChg>
        <pc:picChg chg="add del">
          <ac:chgData name="Hannah Lorena" userId="S::hannah.lorena@ice.org.uk::3604a2f9-7937-46a1-adac-da584efe6b9b" providerId="AD" clId="Web-{804D2CF4-7E58-815D-D1BD-FB9FEB5E0BDF}" dt="2026-09-21T09:52:34.743" v="5"/>
          <ac:picMkLst>
            <pc:docMk/>
            <pc:sldMk cId="1982048312" sldId="311"/>
            <ac:picMk id="14" creationId="{244A1A73-F43C-6119-2E0D-F5597A008174}"/>
          </ac:picMkLst>
        </pc:picChg>
        <pc:picChg chg="del">
          <ac:chgData name="Hannah Lorena" userId="S::hannah.lorena@ice.org.uk::3604a2f9-7937-46a1-adac-da584efe6b9b" providerId="AD" clId="Web-{804D2CF4-7E58-815D-D1BD-FB9FEB5E0BDF}" dt="2026-09-21T09:52:34.743" v="4"/>
          <ac:picMkLst>
            <pc:docMk/>
            <pc:sldMk cId="1982048312" sldId="311"/>
            <ac:picMk id="16" creationId="{93BC05B2-3B4B-7981-5C0F-FC800F9E7CFB}"/>
          </ac:picMkLst>
        </pc:picChg>
        <pc:picChg chg="add del">
          <ac:chgData name="Hannah Lorena" userId="S::hannah.lorena@ice.org.uk::3604a2f9-7937-46a1-adac-da584efe6b9b" providerId="AD" clId="Web-{804D2CF4-7E58-815D-D1BD-FB9FEB5E0BDF}" dt="2026-09-21T09:52:34.743" v="3"/>
          <ac:picMkLst>
            <pc:docMk/>
            <pc:sldMk cId="1982048312" sldId="311"/>
            <ac:picMk id="17" creationId="{85FF60E0-7266-16A4-066B-33C70CEF4BD8}"/>
          </ac:picMkLst>
        </pc:picChg>
        <pc:picChg chg="add">
          <ac:chgData name="Hannah Lorena" userId="S::hannah.lorena@ice.org.uk::3604a2f9-7937-46a1-adac-da584efe6b9b" providerId="AD" clId="Web-{804D2CF4-7E58-815D-D1BD-FB9FEB5E0BDF}" dt="2026-09-21T09:52:35.821" v="23"/>
          <ac:picMkLst>
            <pc:docMk/>
            <pc:sldMk cId="1982048312" sldId="311"/>
            <ac:picMk id="20" creationId="{41325449-D486-2AEE-83AF-2B216E9B8B85}"/>
          </ac:picMkLst>
        </pc:picChg>
        <pc:picChg chg="add">
          <ac:chgData name="Hannah Lorena" userId="S::hannah.lorena@ice.org.uk::3604a2f9-7937-46a1-adac-da584efe6b9b" providerId="AD" clId="Web-{804D2CF4-7E58-815D-D1BD-FB9FEB5E0BDF}" dt="2026-09-21T09:52:35.821" v="23"/>
          <ac:picMkLst>
            <pc:docMk/>
            <pc:sldMk cId="1982048312" sldId="311"/>
            <ac:picMk id="26" creationId="{ADDA758B-5D1B-990A-7A9C-C070F4CBFFD2}"/>
          </ac:picMkLst>
        </pc:picChg>
        <pc:picChg chg="add">
          <ac:chgData name="Hannah Lorena" userId="S::hannah.lorena@ice.org.uk::3604a2f9-7937-46a1-adac-da584efe6b9b" providerId="AD" clId="Web-{804D2CF4-7E58-815D-D1BD-FB9FEB5E0BDF}" dt="2026-09-21T09:52:35.821" v="23"/>
          <ac:picMkLst>
            <pc:docMk/>
            <pc:sldMk cId="1982048312" sldId="311"/>
            <ac:picMk id="27" creationId="{571DECB4-201F-A3ED-DE29-DAA0CFA474BA}"/>
          </ac:picMkLst>
        </pc:picChg>
        <pc:picChg chg="add">
          <ac:chgData name="Hannah Lorena" userId="S::hannah.lorena@ice.org.uk::3604a2f9-7937-46a1-adac-da584efe6b9b" providerId="AD" clId="Web-{804D2CF4-7E58-815D-D1BD-FB9FEB5E0BDF}" dt="2026-09-21T09:52:35.821" v="23"/>
          <ac:picMkLst>
            <pc:docMk/>
            <pc:sldMk cId="1982048312" sldId="311"/>
            <ac:picMk id="28" creationId="{21BC0CA2-B2D8-B684-A7FE-A7B4BFA387C8}"/>
          </ac:picMkLst>
        </pc:picChg>
        <pc:picChg chg="del">
          <ac:chgData name="Hannah Lorena" userId="S::hannah.lorena@ice.org.uk::3604a2f9-7937-46a1-adac-da584efe6b9b" providerId="AD" clId="Web-{804D2CF4-7E58-815D-D1BD-FB9FEB5E0BDF}" dt="2026-09-21T09:52:34.759" v="21"/>
          <ac:picMkLst>
            <pc:docMk/>
            <pc:sldMk cId="1982048312" sldId="311"/>
            <ac:picMk id="59" creationId="{43E132B5-571B-BF3E-200A-DFCD1A67609E}"/>
          </ac:picMkLst>
        </pc:picChg>
      </pc:sldChg>
      <pc:sldChg chg="addSp delSp modSp add replId modNotes">
        <pc:chgData name="Hannah Lorena" userId="S::hannah.lorena@ice.org.uk::3604a2f9-7937-46a1-adac-da584efe6b9b" providerId="AD" clId="Web-{804D2CF4-7E58-815D-D1BD-FB9FEB5E0BDF}" dt="2026-09-21T09:55:08.811" v="68" actId="20577"/>
        <pc:sldMkLst>
          <pc:docMk/>
          <pc:sldMk cId="2056034208" sldId="312"/>
        </pc:sldMkLst>
        <pc:spChg chg="add del mod">
          <ac:chgData name="Hannah Lorena" userId="S::hannah.lorena@ice.org.uk::3604a2f9-7937-46a1-adac-da584efe6b9b" providerId="AD" clId="Web-{804D2CF4-7E58-815D-D1BD-FB9FEB5E0BDF}" dt="2026-09-21T09:54:01.746" v="40"/>
          <ac:spMkLst>
            <pc:docMk/>
            <pc:sldMk cId="2056034208" sldId="312"/>
            <ac:spMk id="3" creationId="{578ABE28-EE1B-27CF-7FFC-B0CACAFFBCF7}"/>
          </ac:spMkLst>
        </pc:spChg>
        <pc:spChg chg="add del mod">
          <ac:chgData name="Hannah Lorena" userId="S::hannah.lorena@ice.org.uk::3604a2f9-7937-46a1-adac-da584efe6b9b" providerId="AD" clId="Web-{804D2CF4-7E58-815D-D1BD-FB9FEB5E0BDF}" dt="2026-09-21T09:55:08.811" v="68" actId="20577"/>
          <ac:spMkLst>
            <pc:docMk/>
            <pc:sldMk cId="2056034208" sldId="312"/>
            <ac:spMk id="5" creationId="{A6E7CADC-5D83-4C6B-E102-864741B6DDD3}"/>
          </ac:spMkLst>
        </pc:spChg>
        <pc:spChg chg="add">
          <ac:chgData name="Hannah Lorena" userId="S::hannah.lorena@ice.org.uk::3604a2f9-7937-46a1-adac-da584efe6b9b" providerId="AD" clId="Web-{804D2CF4-7E58-815D-D1BD-FB9FEB5E0BDF}" dt="2026-09-21T09:54:53.373" v="66"/>
          <ac:spMkLst>
            <pc:docMk/>
            <pc:sldMk cId="2056034208" sldId="312"/>
            <ac:spMk id="11" creationId="{96699EA2-0710-78E2-9009-0673C3F0A8E8}"/>
          </ac:spMkLst>
        </pc:spChg>
        <pc:spChg chg="add">
          <ac:chgData name="Hannah Lorena" userId="S::hannah.lorena@ice.org.uk::3604a2f9-7937-46a1-adac-da584efe6b9b" providerId="AD" clId="Web-{804D2CF4-7E58-815D-D1BD-FB9FEB5E0BDF}" dt="2026-09-21T09:54:53.373" v="66"/>
          <ac:spMkLst>
            <pc:docMk/>
            <pc:sldMk cId="2056034208" sldId="312"/>
            <ac:spMk id="12" creationId="{F5CDD369-63C4-5316-8F33-F8567C1F9027}"/>
          </ac:spMkLst>
        </pc:spChg>
        <pc:spChg chg="add del">
          <ac:chgData name="Hannah Lorena" userId="S::hannah.lorena@ice.org.uk::3604a2f9-7937-46a1-adac-da584efe6b9b" providerId="AD" clId="Web-{804D2CF4-7E58-815D-D1BD-FB9FEB5E0BDF}" dt="2026-09-21T09:54:05.059" v="60"/>
          <ac:spMkLst>
            <pc:docMk/>
            <pc:sldMk cId="2056034208" sldId="312"/>
            <ac:spMk id="22" creationId="{C4D121E7-2BF2-C7BA-AC82-DA74CC271E90}"/>
          </ac:spMkLst>
        </pc:spChg>
        <pc:spChg chg="add del">
          <ac:chgData name="Hannah Lorena" userId="S::hannah.lorena@ice.org.uk::3604a2f9-7937-46a1-adac-da584efe6b9b" providerId="AD" clId="Web-{804D2CF4-7E58-815D-D1BD-FB9FEB5E0BDF}" dt="2026-09-21T09:54:05.059" v="59"/>
          <ac:spMkLst>
            <pc:docMk/>
            <pc:sldMk cId="2056034208" sldId="312"/>
            <ac:spMk id="23" creationId="{35724302-0839-FD38-ED42-3FA55DC85018}"/>
          </ac:spMkLst>
        </pc:spChg>
        <pc:spChg chg="add del">
          <ac:chgData name="Hannah Lorena" userId="S::hannah.lorena@ice.org.uk::3604a2f9-7937-46a1-adac-da584efe6b9b" providerId="AD" clId="Web-{804D2CF4-7E58-815D-D1BD-FB9FEB5E0BDF}" dt="2026-09-21T09:54:05.059" v="58"/>
          <ac:spMkLst>
            <pc:docMk/>
            <pc:sldMk cId="2056034208" sldId="312"/>
            <ac:spMk id="24" creationId="{E3C453FC-CB88-2961-73C1-65F5DA40EDB7}"/>
          </ac:spMkLst>
        </pc:spChg>
        <pc:spChg chg="add del">
          <ac:chgData name="Hannah Lorena" userId="S::hannah.lorena@ice.org.uk::3604a2f9-7937-46a1-adac-da584efe6b9b" providerId="AD" clId="Web-{804D2CF4-7E58-815D-D1BD-FB9FEB5E0BDF}" dt="2026-09-21T09:54:05.059" v="57"/>
          <ac:spMkLst>
            <pc:docMk/>
            <pc:sldMk cId="2056034208" sldId="312"/>
            <ac:spMk id="25" creationId="{4D9293B2-A53A-A6F4-4821-449D750B3C04}"/>
          </ac:spMkLst>
        </pc:spChg>
        <pc:spChg chg="add del">
          <ac:chgData name="Hannah Lorena" userId="S::hannah.lorena@ice.org.uk::3604a2f9-7937-46a1-adac-da584efe6b9b" providerId="AD" clId="Web-{804D2CF4-7E58-815D-D1BD-FB9FEB5E0BDF}" dt="2026-09-21T09:54:05.059" v="53"/>
          <ac:spMkLst>
            <pc:docMk/>
            <pc:sldMk cId="2056034208" sldId="312"/>
            <ac:spMk id="29" creationId="{ABE5DE21-4770-E59C-A623-BE842BE8D9A6}"/>
          </ac:spMkLst>
        </pc:spChg>
        <pc:spChg chg="add del">
          <ac:chgData name="Hannah Lorena" userId="S::hannah.lorena@ice.org.uk::3604a2f9-7937-46a1-adac-da584efe6b9b" providerId="AD" clId="Web-{804D2CF4-7E58-815D-D1BD-FB9FEB5E0BDF}" dt="2026-09-21T09:54:05.059" v="52"/>
          <ac:spMkLst>
            <pc:docMk/>
            <pc:sldMk cId="2056034208" sldId="312"/>
            <ac:spMk id="30" creationId="{24B8D854-9FBD-7273-8451-1B0266625E46}"/>
          </ac:spMkLst>
        </pc:spChg>
        <pc:picChg chg="add">
          <ac:chgData name="Hannah Lorena" userId="S::hannah.lorena@ice.org.uk::3604a2f9-7937-46a1-adac-da584efe6b9b" providerId="AD" clId="Web-{804D2CF4-7E58-815D-D1BD-FB9FEB5E0BDF}" dt="2026-09-21T09:54:53.373" v="66"/>
          <ac:picMkLst>
            <pc:docMk/>
            <pc:sldMk cId="2056034208" sldId="312"/>
            <ac:picMk id="4" creationId="{EBD80BBD-8B6E-E1E0-E24C-EA29B2140D25}"/>
          </ac:picMkLst>
        </pc:picChg>
        <pc:picChg chg="add">
          <ac:chgData name="Hannah Lorena" userId="S::hannah.lorena@ice.org.uk::3604a2f9-7937-46a1-adac-da584efe6b9b" providerId="AD" clId="Web-{804D2CF4-7E58-815D-D1BD-FB9FEB5E0BDF}" dt="2026-09-21T09:54:53.373" v="66"/>
          <ac:picMkLst>
            <pc:docMk/>
            <pc:sldMk cId="2056034208" sldId="312"/>
            <ac:picMk id="6" creationId="{2AD2E0EB-4048-96E7-7EB0-C1A38532CDBA}"/>
          </ac:picMkLst>
        </pc:picChg>
        <pc:picChg chg="add">
          <ac:chgData name="Hannah Lorena" userId="S::hannah.lorena@ice.org.uk::3604a2f9-7937-46a1-adac-da584efe6b9b" providerId="AD" clId="Web-{804D2CF4-7E58-815D-D1BD-FB9FEB5E0BDF}" dt="2026-09-21T09:54:53.373" v="66"/>
          <ac:picMkLst>
            <pc:docMk/>
            <pc:sldMk cId="2056034208" sldId="312"/>
            <ac:picMk id="7" creationId="{DBD9614E-C264-983F-A119-D3D2A5B05B1B}"/>
          </ac:picMkLst>
        </pc:picChg>
        <pc:picChg chg="add">
          <ac:chgData name="Hannah Lorena" userId="S::hannah.lorena@ice.org.uk::3604a2f9-7937-46a1-adac-da584efe6b9b" providerId="AD" clId="Web-{804D2CF4-7E58-815D-D1BD-FB9FEB5E0BDF}" dt="2026-09-21T09:54:53.373" v="66"/>
          <ac:picMkLst>
            <pc:docMk/>
            <pc:sldMk cId="2056034208" sldId="312"/>
            <ac:picMk id="8" creationId="{9185B60F-6F24-BA1D-CAB7-C2EB1F403C79}"/>
          </ac:picMkLst>
        </pc:picChg>
        <pc:picChg chg="add">
          <ac:chgData name="Hannah Lorena" userId="S::hannah.lorena@ice.org.uk::3604a2f9-7937-46a1-adac-da584efe6b9b" providerId="AD" clId="Web-{804D2CF4-7E58-815D-D1BD-FB9FEB5E0BDF}" dt="2026-09-21T09:54:53.373" v="66"/>
          <ac:picMkLst>
            <pc:docMk/>
            <pc:sldMk cId="2056034208" sldId="312"/>
            <ac:picMk id="9" creationId="{215DDC55-4F7D-19C8-4330-694AE2A26B95}"/>
          </ac:picMkLst>
        </pc:picChg>
        <pc:picChg chg="add">
          <ac:chgData name="Hannah Lorena" userId="S::hannah.lorena@ice.org.uk::3604a2f9-7937-46a1-adac-da584efe6b9b" providerId="AD" clId="Web-{804D2CF4-7E58-815D-D1BD-FB9FEB5E0BDF}" dt="2026-09-21T09:54:53.373" v="66"/>
          <ac:picMkLst>
            <pc:docMk/>
            <pc:sldMk cId="2056034208" sldId="312"/>
            <ac:picMk id="10" creationId="{2028E888-009C-A809-06DD-D15D40E017D7}"/>
          </ac:picMkLst>
        </pc:picChg>
        <pc:picChg chg="add del">
          <ac:chgData name="Hannah Lorena" userId="S::hannah.lorena@ice.org.uk::3604a2f9-7937-46a1-adac-da584efe6b9b" providerId="AD" clId="Web-{804D2CF4-7E58-815D-D1BD-FB9FEB5E0BDF}" dt="2026-09-21T09:54:05.059" v="62"/>
          <ac:picMkLst>
            <pc:docMk/>
            <pc:sldMk cId="2056034208" sldId="312"/>
            <ac:picMk id="20" creationId="{654978AC-A6F5-33DF-B4D2-A6EDD2C94351}"/>
          </ac:picMkLst>
        </pc:picChg>
        <pc:picChg chg="add del">
          <ac:chgData name="Hannah Lorena" userId="S::hannah.lorena@ice.org.uk::3604a2f9-7937-46a1-adac-da584efe6b9b" providerId="AD" clId="Web-{804D2CF4-7E58-815D-D1BD-FB9FEB5E0BDF}" dt="2026-09-21T09:54:05.059" v="61"/>
          <ac:picMkLst>
            <pc:docMk/>
            <pc:sldMk cId="2056034208" sldId="312"/>
            <ac:picMk id="21" creationId="{04D9FE1A-8C91-B2B2-13DB-9FBEB9B2C7DE}"/>
          </ac:picMkLst>
        </pc:picChg>
        <pc:picChg chg="add del">
          <ac:chgData name="Hannah Lorena" userId="S::hannah.lorena@ice.org.uk::3604a2f9-7937-46a1-adac-da584efe6b9b" providerId="AD" clId="Web-{804D2CF4-7E58-815D-D1BD-FB9FEB5E0BDF}" dt="2026-09-21T09:54:05.059" v="56"/>
          <ac:picMkLst>
            <pc:docMk/>
            <pc:sldMk cId="2056034208" sldId="312"/>
            <ac:picMk id="26" creationId="{6BF47F8F-AE38-5A00-7D90-2B5618959061}"/>
          </ac:picMkLst>
        </pc:picChg>
        <pc:picChg chg="add del">
          <ac:chgData name="Hannah Lorena" userId="S::hannah.lorena@ice.org.uk::3604a2f9-7937-46a1-adac-da584efe6b9b" providerId="AD" clId="Web-{804D2CF4-7E58-815D-D1BD-FB9FEB5E0BDF}" dt="2026-09-21T09:54:05.059" v="55"/>
          <ac:picMkLst>
            <pc:docMk/>
            <pc:sldMk cId="2056034208" sldId="312"/>
            <ac:picMk id="27" creationId="{F8F74756-D802-B139-3FD5-DBC3EE07E35A}"/>
          </ac:picMkLst>
        </pc:picChg>
        <pc:picChg chg="add del">
          <ac:chgData name="Hannah Lorena" userId="S::hannah.lorena@ice.org.uk::3604a2f9-7937-46a1-adac-da584efe6b9b" providerId="AD" clId="Web-{804D2CF4-7E58-815D-D1BD-FB9FEB5E0BDF}" dt="2026-09-21T09:54:05.059" v="54"/>
          <ac:picMkLst>
            <pc:docMk/>
            <pc:sldMk cId="2056034208" sldId="312"/>
            <ac:picMk id="28" creationId="{E5176948-6904-2965-B7D3-8BC98590DEA8}"/>
          </ac:picMkLst>
        </pc:picChg>
      </pc:sldChg>
    </pc:docChg>
  </pc:docChgLst>
  <pc:docChgLst>
    <pc:chgData name="Hannah Lorena" userId="S::hannah.lorena@ice.org.uk::3604a2f9-7937-46a1-adac-da584efe6b9b" providerId="AD" clId="Web-{B1B0E520-F015-A9AC-0B2D-3D636CEC3268}"/>
    <pc:docChg chg="modSld">
      <pc:chgData name="Hannah Lorena" userId="S::hannah.lorena@ice.org.uk::3604a2f9-7937-46a1-adac-da584efe6b9b" providerId="AD" clId="Web-{B1B0E520-F015-A9AC-0B2D-3D636CEC3268}" dt="2026-09-15T14:31:08.936" v="88"/>
      <pc:docMkLst>
        <pc:docMk/>
      </pc:docMkLst>
      <pc:sldChg chg="modNotes">
        <pc:chgData name="Hannah Lorena" userId="S::hannah.lorena@ice.org.uk::3604a2f9-7937-46a1-adac-da584efe6b9b" providerId="AD" clId="Web-{B1B0E520-F015-A9AC-0B2D-3D636CEC3268}" dt="2026-09-15T14:31:08.936" v="88"/>
        <pc:sldMkLst>
          <pc:docMk/>
          <pc:sldMk cId="1982048312" sldId="311"/>
        </pc:sldMkLst>
      </pc:sldChg>
    </pc:docChg>
  </pc:docChgLst>
  <pc:docChgLst>
    <pc:chgData name="Hannah Lorena" userId="S::hannah.lorena@ice.org.uk::3604a2f9-7937-46a1-adac-da584efe6b9b" providerId="AD" clId="Web-{7C14B4AF-4D8D-4FD8-4F0E-E60C5A66872D}"/>
    <pc:docChg chg="modSld">
      <pc:chgData name="Hannah Lorena" userId="S::hannah.lorena@ice.org.uk::3604a2f9-7937-46a1-adac-da584efe6b9b" providerId="AD" clId="Web-{7C14B4AF-4D8D-4FD8-4F0E-E60C5A66872D}" dt="2026-09-22T11:40:40.308" v="24" actId="1076"/>
      <pc:docMkLst>
        <pc:docMk/>
      </pc:docMkLst>
      <pc:sldChg chg="addSp delSp modSp">
        <pc:chgData name="Hannah Lorena" userId="S::hannah.lorena@ice.org.uk::3604a2f9-7937-46a1-adac-da584efe6b9b" providerId="AD" clId="Web-{7C14B4AF-4D8D-4FD8-4F0E-E60C5A66872D}" dt="2026-09-22T11:40:40.308" v="24" actId="1076"/>
        <pc:sldMkLst>
          <pc:docMk/>
          <pc:sldMk cId="750736321" sldId="280"/>
        </pc:sldMkLst>
        <pc:picChg chg="add mod modCrop">
          <ac:chgData name="Hannah Lorena" userId="S::hannah.lorena@ice.org.uk::3604a2f9-7937-46a1-adac-da584efe6b9b" providerId="AD" clId="Web-{7C14B4AF-4D8D-4FD8-4F0E-E60C5A66872D}" dt="2026-09-22T11:40:40.308" v="24" actId="1076"/>
          <ac:picMkLst>
            <pc:docMk/>
            <pc:sldMk cId="750736321" sldId="280"/>
            <ac:picMk id="3" creationId="{DCA0DBB5-BBF1-B717-4F52-FD321792719C}"/>
          </ac:picMkLst>
        </pc:picChg>
        <pc:picChg chg="del">
          <ac:chgData name="Hannah Lorena" userId="S::hannah.lorena@ice.org.uk::3604a2f9-7937-46a1-adac-da584efe6b9b" providerId="AD" clId="Web-{7C14B4AF-4D8D-4FD8-4F0E-E60C5A66872D}" dt="2026-09-22T11:37:48.453" v="0"/>
          <ac:picMkLst>
            <pc:docMk/>
            <pc:sldMk cId="750736321" sldId="280"/>
            <ac:picMk id="15" creationId="{BFF5219A-5CD7-55DD-6D5A-1908260A7090}"/>
          </ac:picMkLst>
        </pc:picChg>
      </pc:sldChg>
    </pc:docChg>
  </pc:docChgLst>
  <pc:docChgLst>
    <pc:chgData name="Hannah Lorena" userId="S::hannah.lorena@ice.org.uk::3604a2f9-7937-46a1-adac-da584efe6b9b" providerId="AD" clId="Web-{00000000-0000-0000-0000-000000000000}"/>
    <pc:docChg chg="modSld">
      <pc:chgData name="Hannah Lorena" userId="S::hannah.lorena@ice.org.uk::3604a2f9-7937-46a1-adac-da584efe6b9b" providerId="AD" clId="Web-{00000000-0000-0000-0000-000000000000}" dt="2026-09-21T11:26:54.477" v="88"/>
      <pc:docMkLst>
        <pc:docMk/>
      </pc:docMkLst>
      <pc:sldChg chg="addSp delSp modSp modNotes">
        <pc:chgData name="Hannah Lorena" userId="S::hannah.lorena@ice.org.uk::3604a2f9-7937-46a1-adac-da584efe6b9b" providerId="AD" clId="Web-{00000000-0000-0000-0000-000000000000}" dt="2026-09-21T11:26:54.477" v="88"/>
        <pc:sldMkLst>
          <pc:docMk/>
          <pc:sldMk cId="3868219367" sldId="281"/>
        </pc:sldMkLst>
        <pc:spChg chg="mod">
          <ac:chgData name="Hannah Lorena" userId="S::hannah.lorena@ice.org.uk::3604a2f9-7937-46a1-adac-da584efe6b9b" providerId="AD" clId="Web-{00000000-0000-0000-0000-000000000000}" dt="2026-09-21T10:49:06.104" v="76" actId="20577"/>
          <ac:spMkLst>
            <pc:docMk/>
            <pc:sldMk cId="3868219367" sldId="281"/>
            <ac:spMk id="2" creationId="{CA0EFB4F-3C16-D38C-F7E8-C9CA2A9E78BF}"/>
          </ac:spMkLst>
        </pc:spChg>
        <pc:spChg chg="add mod">
          <ac:chgData name="Hannah Lorena" userId="S::hannah.lorena@ice.org.uk::3604a2f9-7937-46a1-adac-da584efe6b9b" providerId="AD" clId="Web-{00000000-0000-0000-0000-000000000000}" dt="2026-09-21T10:49:17.714" v="77" actId="1076"/>
          <ac:spMkLst>
            <pc:docMk/>
            <pc:sldMk cId="3868219367" sldId="281"/>
            <ac:spMk id="4" creationId="{321B032E-9C94-849B-8D5A-2D7BAC8B7631}"/>
          </ac:spMkLst>
        </pc:spChg>
        <pc:spChg chg="add mod">
          <ac:chgData name="Hannah Lorena" userId="S::hannah.lorena@ice.org.uk::3604a2f9-7937-46a1-adac-da584efe6b9b" providerId="AD" clId="Web-{00000000-0000-0000-0000-000000000000}" dt="2026-09-21T10:49:17.729" v="78" actId="1076"/>
          <ac:spMkLst>
            <pc:docMk/>
            <pc:sldMk cId="3868219367" sldId="281"/>
            <ac:spMk id="6" creationId="{589FF7C5-7382-1155-4776-335A1FA57BA9}"/>
          </ac:spMkLst>
        </pc:spChg>
        <pc:spChg chg="add mod">
          <ac:chgData name="Hannah Lorena" userId="S::hannah.lorena@ice.org.uk::3604a2f9-7937-46a1-adac-da584efe6b9b" providerId="AD" clId="Web-{00000000-0000-0000-0000-000000000000}" dt="2026-09-21T10:49:17.776" v="81" actId="1076"/>
          <ac:spMkLst>
            <pc:docMk/>
            <pc:sldMk cId="3868219367" sldId="281"/>
            <ac:spMk id="9" creationId="{65ECBEB0-1B49-37C4-CF4B-993291A38E0F}"/>
          </ac:spMkLst>
        </pc:spChg>
        <pc:spChg chg="add mod">
          <ac:chgData name="Hannah Lorena" userId="S::hannah.lorena@ice.org.uk::3604a2f9-7937-46a1-adac-da584efe6b9b" providerId="AD" clId="Web-{00000000-0000-0000-0000-000000000000}" dt="2026-09-21T10:49:17.776" v="82" actId="1076"/>
          <ac:spMkLst>
            <pc:docMk/>
            <pc:sldMk cId="3868219367" sldId="281"/>
            <ac:spMk id="10" creationId="{9E30BBD7-FB8B-A9C8-CEB4-A1B6DA84501C}"/>
          </ac:spMkLst>
        </pc:spChg>
        <pc:spChg chg="add mod">
          <ac:chgData name="Hannah Lorena" userId="S::hannah.lorena@ice.org.uk::3604a2f9-7937-46a1-adac-da584efe6b9b" providerId="AD" clId="Web-{00000000-0000-0000-0000-000000000000}" dt="2026-09-21T10:49:17.792" v="84" actId="1076"/>
          <ac:spMkLst>
            <pc:docMk/>
            <pc:sldMk cId="3868219367" sldId="281"/>
            <ac:spMk id="12" creationId="{1645D0CF-F473-AEE0-03EE-3ED4FA1E249C}"/>
          </ac:spMkLst>
        </pc:spChg>
        <pc:spChg chg="del">
          <ac:chgData name="Hannah Lorena" userId="S::hannah.lorena@ice.org.uk::3604a2f9-7937-46a1-adac-da584efe6b9b" providerId="AD" clId="Web-{00000000-0000-0000-0000-000000000000}" dt="2026-09-21T10:48:38.009" v="73"/>
          <ac:spMkLst>
            <pc:docMk/>
            <pc:sldMk cId="3868219367" sldId="281"/>
            <ac:spMk id="31" creationId="{57EF16FE-C524-584D-465B-EDF20F307FF7}"/>
          </ac:spMkLst>
        </pc:spChg>
        <pc:picChg chg="del">
          <ac:chgData name="Hannah Lorena" userId="S::hannah.lorena@ice.org.uk::3604a2f9-7937-46a1-adac-da584efe6b9b" providerId="AD" clId="Web-{00000000-0000-0000-0000-000000000000}" dt="2026-09-21T10:48:38.009" v="72"/>
          <ac:picMkLst>
            <pc:docMk/>
            <pc:sldMk cId="3868219367" sldId="281"/>
            <ac:picMk id="3" creationId="{86A82BF2-A55A-555E-4AF5-E28AF990F4F9}"/>
          </ac:picMkLst>
        </pc:picChg>
        <pc:picChg chg="del">
          <ac:chgData name="Hannah Lorena" userId="S::hannah.lorena@ice.org.uk::3604a2f9-7937-46a1-adac-da584efe6b9b" providerId="AD" clId="Web-{00000000-0000-0000-0000-000000000000}" dt="2026-09-21T10:48:38.009" v="71"/>
          <ac:picMkLst>
            <pc:docMk/>
            <pc:sldMk cId="3868219367" sldId="281"/>
            <ac:picMk id="5" creationId="{8EF6140C-36D5-1FB9-EB9E-E7259CE79717}"/>
          </ac:picMkLst>
        </pc:picChg>
        <pc:picChg chg="add mod">
          <ac:chgData name="Hannah Lorena" userId="S::hannah.lorena@ice.org.uk::3604a2f9-7937-46a1-adac-da584efe6b9b" providerId="AD" clId="Web-{00000000-0000-0000-0000-000000000000}" dt="2026-09-21T10:49:17.745" v="79" actId="1076"/>
          <ac:picMkLst>
            <pc:docMk/>
            <pc:sldMk cId="3868219367" sldId="281"/>
            <ac:picMk id="7" creationId="{AF38C149-9120-2E56-8C20-A941B5F98FD1}"/>
          </ac:picMkLst>
        </pc:picChg>
        <pc:picChg chg="add mod">
          <ac:chgData name="Hannah Lorena" userId="S::hannah.lorena@ice.org.uk::3604a2f9-7937-46a1-adac-da584efe6b9b" providerId="AD" clId="Web-{00000000-0000-0000-0000-000000000000}" dt="2026-09-21T10:49:17.760" v="80" actId="1076"/>
          <ac:picMkLst>
            <pc:docMk/>
            <pc:sldMk cId="3868219367" sldId="281"/>
            <ac:picMk id="8" creationId="{9F92725C-042A-D93A-1A9F-0F6863E3047B}"/>
          </ac:picMkLst>
        </pc:picChg>
        <pc:picChg chg="add mod">
          <ac:chgData name="Hannah Lorena" userId="S::hannah.lorena@ice.org.uk::3604a2f9-7937-46a1-adac-da584efe6b9b" providerId="AD" clId="Web-{00000000-0000-0000-0000-000000000000}" dt="2026-09-21T10:49:17.792" v="83" actId="1076"/>
          <ac:picMkLst>
            <pc:docMk/>
            <pc:sldMk cId="3868219367" sldId="281"/>
            <ac:picMk id="11" creationId="{E0DB372B-E143-2C2B-7E86-7E778033FD6A}"/>
          </ac:picMkLst>
        </pc:picChg>
      </pc:sldChg>
      <pc:sldChg chg="modSp">
        <pc:chgData name="Hannah Lorena" userId="S::hannah.lorena@ice.org.uk::3604a2f9-7937-46a1-adac-da584efe6b9b" providerId="AD" clId="Web-{00000000-0000-0000-0000-000000000000}" dt="2026-09-15T14:37:32.936" v="70" actId="1076"/>
        <pc:sldMkLst>
          <pc:docMk/>
          <pc:sldMk cId="1982048312" sldId="311"/>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518155-EDAD-42AF-B4F3-F602A51A813A}" type="doc">
      <dgm:prSet loTypeId="urn:microsoft.com/office/officeart/2005/8/layout/default" loCatId="list" qsTypeId="urn:microsoft.com/office/officeart/2005/8/quickstyle/simple2#1" qsCatId="simple" csTypeId="urn:microsoft.com/office/officeart/2005/8/colors/accent1_1#1" csCatId="accent1" phldr="1"/>
      <dgm:spPr/>
      <dgm:t>
        <a:bodyPr/>
        <a:lstStyle/>
        <a:p>
          <a:endParaRPr lang="en-GB"/>
        </a:p>
      </dgm:t>
    </dgm:pt>
    <dgm:pt modelId="{B803EBFA-8F53-4CDD-8943-BEBCA645E02F}">
      <dgm:prSet phldrT="[Text]" custT="1"/>
      <dgm:spPr/>
      <dgm:t>
        <a:bodyPr/>
        <a:lstStyle/>
        <a:p>
          <a:r>
            <a:rPr lang="en-US" sz="1400" b="0" i="0"/>
            <a:t>1. Understanding and Practical Application of Engineering</a:t>
          </a:r>
          <a:endParaRPr lang="en-GB" sz="1400"/>
        </a:p>
      </dgm:t>
    </dgm:pt>
    <dgm:pt modelId="{2216DA70-3EEC-48D0-8EC2-64885C0F0AA1}" type="parTrans" cxnId="{9FA8A0B4-7C2A-422E-94C4-37A625DBDD0D}">
      <dgm:prSet/>
      <dgm:spPr/>
      <dgm:t>
        <a:bodyPr/>
        <a:lstStyle/>
        <a:p>
          <a:endParaRPr lang="en-GB"/>
        </a:p>
      </dgm:t>
    </dgm:pt>
    <dgm:pt modelId="{D28CCA21-4C72-49B4-A8FF-36B719685888}" type="sibTrans" cxnId="{9FA8A0B4-7C2A-422E-94C4-37A625DBDD0D}">
      <dgm:prSet/>
      <dgm:spPr/>
      <dgm:t>
        <a:bodyPr/>
        <a:lstStyle/>
        <a:p>
          <a:endParaRPr lang="en-GB"/>
        </a:p>
      </dgm:t>
    </dgm:pt>
    <dgm:pt modelId="{7E3DD761-4682-4E03-B73E-2EC568981FCE}">
      <dgm:prSet phldrT="[Text]" custT="1"/>
      <dgm:spPr/>
      <dgm:t>
        <a:bodyPr/>
        <a:lstStyle/>
        <a:p>
          <a:r>
            <a:rPr lang="en-GB" sz="1400" b="0" i="0"/>
            <a:t>2. Management and Leadership</a:t>
          </a:r>
          <a:endParaRPr lang="en-GB" sz="1400"/>
        </a:p>
      </dgm:t>
    </dgm:pt>
    <dgm:pt modelId="{C475DC8F-0BB4-4ECE-8906-42BE4506BD67}" type="parTrans" cxnId="{29D2980A-0C81-45D6-971B-EE71AFE0CBFF}">
      <dgm:prSet/>
      <dgm:spPr/>
      <dgm:t>
        <a:bodyPr/>
        <a:lstStyle/>
        <a:p>
          <a:endParaRPr lang="en-GB"/>
        </a:p>
      </dgm:t>
    </dgm:pt>
    <dgm:pt modelId="{5D2EC29A-D4FC-4233-8BEB-D5A1DA2E6A48}" type="sibTrans" cxnId="{29D2980A-0C81-45D6-971B-EE71AFE0CBFF}">
      <dgm:prSet/>
      <dgm:spPr/>
      <dgm:t>
        <a:bodyPr/>
        <a:lstStyle/>
        <a:p>
          <a:endParaRPr lang="en-GB"/>
        </a:p>
      </dgm:t>
    </dgm:pt>
    <dgm:pt modelId="{E18339F4-4525-459E-A18B-CDB23D9480F8}">
      <dgm:prSet phldrT="[Text]" custT="1"/>
      <dgm:spPr/>
      <dgm:t>
        <a:bodyPr/>
        <a:lstStyle/>
        <a:p>
          <a:r>
            <a:rPr lang="en-GB" sz="1400" b="0" i="0"/>
            <a:t>3. Commercial Ability</a:t>
          </a:r>
          <a:endParaRPr lang="en-GB" sz="1400"/>
        </a:p>
      </dgm:t>
    </dgm:pt>
    <dgm:pt modelId="{B265E31C-86A2-40C8-A64A-B03F9D50455E}" type="parTrans" cxnId="{36C0AD05-BED4-4A9C-AF98-5490297D9A35}">
      <dgm:prSet/>
      <dgm:spPr/>
      <dgm:t>
        <a:bodyPr/>
        <a:lstStyle/>
        <a:p>
          <a:endParaRPr lang="en-GB"/>
        </a:p>
      </dgm:t>
    </dgm:pt>
    <dgm:pt modelId="{5420B97B-3E34-486B-B3E6-6F43D8897242}" type="sibTrans" cxnId="{36C0AD05-BED4-4A9C-AF98-5490297D9A35}">
      <dgm:prSet/>
      <dgm:spPr/>
      <dgm:t>
        <a:bodyPr/>
        <a:lstStyle/>
        <a:p>
          <a:endParaRPr lang="en-GB"/>
        </a:p>
      </dgm:t>
    </dgm:pt>
    <dgm:pt modelId="{13A34B37-11A1-44ED-87DA-A2C6EBE5E2B2}">
      <dgm:prSet phldrT="[Text]" custT="1"/>
      <dgm:spPr/>
      <dgm:t>
        <a:bodyPr/>
        <a:lstStyle/>
        <a:p>
          <a:r>
            <a:rPr lang="en-US" sz="1400" b="0" i="0"/>
            <a:t>4. Health, Safety and Welfare</a:t>
          </a:r>
          <a:endParaRPr lang="en-GB" sz="1400"/>
        </a:p>
      </dgm:t>
    </dgm:pt>
    <dgm:pt modelId="{660BAB47-2B20-409E-9557-D791E5865E72}" type="parTrans" cxnId="{F6CB486C-1D48-4283-A0ED-40E48BEE5969}">
      <dgm:prSet/>
      <dgm:spPr/>
      <dgm:t>
        <a:bodyPr/>
        <a:lstStyle/>
        <a:p>
          <a:endParaRPr lang="en-GB"/>
        </a:p>
      </dgm:t>
    </dgm:pt>
    <dgm:pt modelId="{504EAAFD-0C4D-40EE-9ED5-19D8BE674C7E}" type="sibTrans" cxnId="{F6CB486C-1D48-4283-A0ED-40E48BEE5969}">
      <dgm:prSet/>
      <dgm:spPr/>
      <dgm:t>
        <a:bodyPr/>
        <a:lstStyle/>
        <a:p>
          <a:endParaRPr lang="en-GB"/>
        </a:p>
      </dgm:t>
    </dgm:pt>
    <dgm:pt modelId="{DCBF980F-D9B4-4E53-94B3-A91C48D8D988}">
      <dgm:prSet phldrT="[Text]" custT="1"/>
      <dgm:spPr/>
      <dgm:t>
        <a:bodyPr/>
        <a:lstStyle/>
        <a:p>
          <a:r>
            <a:rPr lang="en-GB" sz="1400" b="0" i="0"/>
            <a:t>5. Sustainable Development</a:t>
          </a:r>
          <a:endParaRPr lang="en-GB" sz="1400"/>
        </a:p>
      </dgm:t>
    </dgm:pt>
    <dgm:pt modelId="{DDF8E3D0-71EE-4718-B812-BBE3F9F19307}" type="parTrans" cxnId="{99172212-F621-4E45-B323-716A9295839A}">
      <dgm:prSet/>
      <dgm:spPr/>
      <dgm:t>
        <a:bodyPr/>
        <a:lstStyle/>
        <a:p>
          <a:endParaRPr lang="en-GB"/>
        </a:p>
      </dgm:t>
    </dgm:pt>
    <dgm:pt modelId="{8937EC73-BC2E-4F12-92DE-F8679364B18C}" type="sibTrans" cxnId="{99172212-F621-4E45-B323-716A9295839A}">
      <dgm:prSet/>
      <dgm:spPr/>
      <dgm:t>
        <a:bodyPr/>
        <a:lstStyle/>
        <a:p>
          <a:endParaRPr lang="en-GB"/>
        </a:p>
      </dgm:t>
    </dgm:pt>
    <dgm:pt modelId="{50384DAA-D6F5-4623-BBC4-F085FC08814D}">
      <dgm:prSet phldrT="[Text]" custT="1"/>
      <dgm:spPr/>
      <dgm:t>
        <a:bodyPr/>
        <a:lstStyle/>
        <a:p>
          <a:r>
            <a:rPr lang="en-US" sz="1400" b="0" i="0"/>
            <a:t>6. Interpersonal Skills and Communication</a:t>
          </a:r>
          <a:endParaRPr lang="en-GB" sz="1400"/>
        </a:p>
      </dgm:t>
    </dgm:pt>
    <dgm:pt modelId="{974739BF-7A69-4BAC-A54B-6F344AAD5F4B}" type="parTrans" cxnId="{ACDBEA68-C822-46BB-893B-93E94B7A90C7}">
      <dgm:prSet/>
      <dgm:spPr/>
      <dgm:t>
        <a:bodyPr/>
        <a:lstStyle/>
        <a:p>
          <a:endParaRPr lang="en-GB"/>
        </a:p>
      </dgm:t>
    </dgm:pt>
    <dgm:pt modelId="{BDC071B3-F5E5-43B5-A25E-6515A2EE42A0}" type="sibTrans" cxnId="{ACDBEA68-C822-46BB-893B-93E94B7A90C7}">
      <dgm:prSet/>
      <dgm:spPr/>
      <dgm:t>
        <a:bodyPr/>
        <a:lstStyle/>
        <a:p>
          <a:endParaRPr lang="en-GB"/>
        </a:p>
      </dgm:t>
    </dgm:pt>
    <dgm:pt modelId="{F1CC4C96-32A8-4F6E-ACA4-32A5642AF462}">
      <dgm:prSet phldrT="[Text]" custT="1"/>
      <dgm:spPr/>
      <dgm:t>
        <a:bodyPr/>
        <a:lstStyle/>
        <a:p>
          <a:r>
            <a:rPr lang="en-GB" sz="1400" b="0" i="0"/>
            <a:t>7. Professional Commitment</a:t>
          </a:r>
          <a:endParaRPr lang="en-GB" sz="1400"/>
        </a:p>
      </dgm:t>
    </dgm:pt>
    <dgm:pt modelId="{00D1593A-BE0E-4A97-936F-67354DE2CAC5}" type="parTrans" cxnId="{F7F2960F-B7FD-4027-8889-5C26DBEEF5E5}">
      <dgm:prSet/>
      <dgm:spPr/>
      <dgm:t>
        <a:bodyPr/>
        <a:lstStyle/>
        <a:p>
          <a:endParaRPr lang="en-GB"/>
        </a:p>
      </dgm:t>
    </dgm:pt>
    <dgm:pt modelId="{9D06CC5D-1A3E-4DAD-BE23-3BFE0AF62F0E}" type="sibTrans" cxnId="{F7F2960F-B7FD-4027-8889-5C26DBEEF5E5}">
      <dgm:prSet/>
      <dgm:spPr/>
      <dgm:t>
        <a:bodyPr/>
        <a:lstStyle/>
        <a:p>
          <a:endParaRPr lang="en-GB"/>
        </a:p>
      </dgm:t>
    </dgm:pt>
    <dgm:pt modelId="{9E5274A2-146D-40A8-8DD2-81D0B40FA962}" type="pres">
      <dgm:prSet presAssocID="{61518155-EDAD-42AF-B4F3-F602A51A813A}" presName="diagram" presStyleCnt="0">
        <dgm:presLayoutVars>
          <dgm:dir/>
          <dgm:resizeHandles val="exact"/>
        </dgm:presLayoutVars>
      </dgm:prSet>
      <dgm:spPr/>
    </dgm:pt>
    <dgm:pt modelId="{2E76BA88-774F-4514-8839-391AFA343177}" type="pres">
      <dgm:prSet presAssocID="{B803EBFA-8F53-4CDD-8943-BEBCA645E02F}" presName="node" presStyleLbl="node1" presStyleIdx="0" presStyleCnt="7">
        <dgm:presLayoutVars>
          <dgm:bulletEnabled val="1"/>
        </dgm:presLayoutVars>
      </dgm:prSet>
      <dgm:spPr/>
    </dgm:pt>
    <dgm:pt modelId="{BEB9CB1E-BA7D-41CD-AE14-F1FC3C8DF388}" type="pres">
      <dgm:prSet presAssocID="{D28CCA21-4C72-49B4-A8FF-36B719685888}" presName="sibTrans" presStyleCnt="0"/>
      <dgm:spPr/>
    </dgm:pt>
    <dgm:pt modelId="{0D5A7060-56A7-4221-9BB6-02D4953F1C1E}" type="pres">
      <dgm:prSet presAssocID="{7E3DD761-4682-4E03-B73E-2EC568981FCE}" presName="node" presStyleLbl="node1" presStyleIdx="1" presStyleCnt="7">
        <dgm:presLayoutVars>
          <dgm:bulletEnabled val="1"/>
        </dgm:presLayoutVars>
      </dgm:prSet>
      <dgm:spPr/>
    </dgm:pt>
    <dgm:pt modelId="{CB7CD705-C06E-4CB8-B596-C3FA27BEDEFC}" type="pres">
      <dgm:prSet presAssocID="{5D2EC29A-D4FC-4233-8BEB-D5A1DA2E6A48}" presName="sibTrans" presStyleCnt="0"/>
      <dgm:spPr/>
    </dgm:pt>
    <dgm:pt modelId="{FC7C0099-D78E-4A8A-93BC-CA49979567CF}" type="pres">
      <dgm:prSet presAssocID="{E18339F4-4525-459E-A18B-CDB23D9480F8}" presName="node" presStyleLbl="node1" presStyleIdx="2" presStyleCnt="7">
        <dgm:presLayoutVars>
          <dgm:bulletEnabled val="1"/>
        </dgm:presLayoutVars>
      </dgm:prSet>
      <dgm:spPr/>
    </dgm:pt>
    <dgm:pt modelId="{7117A4EE-989C-476F-AA42-0F39AC983B4C}" type="pres">
      <dgm:prSet presAssocID="{5420B97B-3E34-486B-B3E6-6F43D8897242}" presName="sibTrans" presStyleCnt="0"/>
      <dgm:spPr/>
    </dgm:pt>
    <dgm:pt modelId="{4B03F0ED-D247-467F-ABC0-669B81AD19FE}" type="pres">
      <dgm:prSet presAssocID="{13A34B37-11A1-44ED-87DA-A2C6EBE5E2B2}" presName="node" presStyleLbl="node1" presStyleIdx="3" presStyleCnt="7">
        <dgm:presLayoutVars>
          <dgm:bulletEnabled val="1"/>
        </dgm:presLayoutVars>
      </dgm:prSet>
      <dgm:spPr/>
    </dgm:pt>
    <dgm:pt modelId="{40C9B469-B443-4D2D-B962-583D947F2EAD}" type="pres">
      <dgm:prSet presAssocID="{504EAAFD-0C4D-40EE-9ED5-19D8BE674C7E}" presName="sibTrans" presStyleCnt="0"/>
      <dgm:spPr/>
    </dgm:pt>
    <dgm:pt modelId="{1CD17740-A09E-4418-AAE3-2AA4C070BB3E}" type="pres">
      <dgm:prSet presAssocID="{DCBF980F-D9B4-4E53-94B3-A91C48D8D988}" presName="node" presStyleLbl="node1" presStyleIdx="4" presStyleCnt="7">
        <dgm:presLayoutVars>
          <dgm:bulletEnabled val="1"/>
        </dgm:presLayoutVars>
      </dgm:prSet>
      <dgm:spPr/>
    </dgm:pt>
    <dgm:pt modelId="{E714C42F-9689-406D-BA14-4D6047E48625}" type="pres">
      <dgm:prSet presAssocID="{8937EC73-BC2E-4F12-92DE-F8679364B18C}" presName="sibTrans" presStyleCnt="0"/>
      <dgm:spPr/>
    </dgm:pt>
    <dgm:pt modelId="{97F9A160-72D3-4A5B-BA38-CA30132285B9}" type="pres">
      <dgm:prSet presAssocID="{50384DAA-D6F5-4623-BBC4-F085FC08814D}" presName="node" presStyleLbl="node1" presStyleIdx="5" presStyleCnt="7">
        <dgm:presLayoutVars>
          <dgm:bulletEnabled val="1"/>
        </dgm:presLayoutVars>
      </dgm:prSet>
      <dgm:spPr/>
    </dgm:pt>
    <dgm:pt modelId="{62981D90-29CD-43F8-87D3-D426165587E3}" type="pres">
      <dgm:prSet presAssocID="{BDC071B3-F5E5-43B5-A25E-6515A2EE42A0}" presName="sibTrans" presStyleCnt="0"/>
      <dgm:spPr/>
    </dgm:pt>
    <dgm:pt modelId="{20C85512-CF8B-4829-8288-B9DF1E821AB4}" type="pres">
      <dgm:prSet presAssocID="{F1CC4C96-32A8-4F6E-ACA4-32A5642AF462}" presName="node" presStyleLbl="node1" presStyleIdx="6" presStyleCnt="7">
        <dgm:presLayoutVars>
          <dgm:bulletEnabled val="1"/>
        </dgm:presLayoutVars>
      </dgm:prSet>
      <dgm:spPr/>
    </dgm:pt>
  </dgm:ptLst>
  <dgm:cxnLst>
    <dgm:cxn modelId="{8EF67902-FAFE-45EC-A633-6EA37D3807EC}" type="presOf" srcId="{50384DAA-D6F5-4623-BBC4-F085FC08814D}" destId="{97F9A160-72D3-4A5B-BA38-CA30132285B9}" srcOrd="0" destOrd="0" presId="urn:microsoft.com/office/officeart/2005/8/layout/default"/>
    <dgm:cxn modelId="{36C0AD05-BED4-4A9C-AF98-5490297D9A35}" srcId="{61518155-EDAD-42AF-B4F3-F602A51A813A}" destId="{E18339F4-4525-459E-A18B-CDB23D9480F8}" srcOrd="2" destOrd="0" parTransId="{B265E31C-86A2-40C8-A64A-B03F9D50455E}" sibTransId="{5420B97B-3E34-486B-B3E6-6F43D8897242}"/>
    <dgm:cxn modelId="{29D2980A-0C81-45D6-971B-EE71AFE0CBFF}" srcId="{61518155-EDAD-42AF-B4F3-F602A51A813A}" destId="{7E3DD761-4682-4E03-B73E-2EC568981FCE}" srcOrd="1" destOrd="0" parTransId="{C475DC8F-0BB4-4ECE-8906-42BE4506BD67}" sibTransId="{5D2EC29A-D4FC-4233-8BEB-D5A1DA2E6A48}"/>
    <dgm:cxn modelId="{F7F2960F-B7FD-4027-8889-5C26DBEEF5E5}" srcId="{61518155-EDAD-42AF-B4F3-F602A51A813A}" destId="{F1CC4C96-32A8-4F6E-ACA4-32A5642AF462}" srcOrd="6" destOrd="0" parTransId="{00D1593A-BE0E-4A97-936F-67354DE2CAC5}" sibTransId="{9D06CC5D-1A3E-4DAD-BE23-3BFE0AF62F0E}"/>
    <dgm:cxn modelId="{99172212-F621-4E45-B323-716A9295839A}" srcId="{61518155-EDAD-42AF-B4F3-F602A51A813A}" destId="{DCBF980F-D9B4-4E53-94B3-A91C48D8D988}" srcOrd="4" destOrd="0" parTransId="{DDF8E3D0-71EE-4718-B812-BBE3F9F19307}" sibTransId="{8937EC73-BC2E-4F12-92DE-F8679364B18C}"/>
    <dgm:cxn modelId="{3968FA2F-0752-460F-8258-35C72EA3B891}" type="presOf" srcId="{13A34B37-11A1-44ED-87DA-A2C6EBE5E2B2}" destId="{4B03F0ED-D247-467F-ABC0-669B81AD19FE}" srcOrd="0" destOrd="0" presId="urn:microsoft.com/office/officeart/2005/8/layout/default"/>
    <dgm:cxn modelId="{F6332148-740D-45A2-9642-2CF567E99D7A}" type="presOf" srcId="{61518155-EDAD-42AF-B4F3-F602A51A813A}" destId="{9E5274A2-146D-40A8-8DD2-81D0B40FA962}" srcOrd="0" destOrd="0" presId="urn:microsoft.com/office/officeart/2005/8/layout/default"/>
    <dgm:cxn modelId="{ACDBEA68-C822-46BB-893B-93E94B7A90C7}" srcId="{61518155-EDAD-42AF-B4F3-F602A51A813A}" destId="{50384DAA-D6F5-4623-BBC4-F085FC08814D}" srcOrd="5" destOrd="0" parTransId="{974739BF-7A69-4BAC-A54B-6F344AAD5F4B}" sibTransId="{BDC071B3-F5E5-43B5-A25E-6515A2EE42A0}"/>
    <dgm:cxn modelId="{F6CB486C-1D48-4283-A0ED-40E48BEE5969}" srcId="{61518155-EDAD-42AF-B4F3-F602A51A813A}" destId="{13A34B37-11A1-44ED-87DA-A2C6EBE5E2B2}" srcOrd="3" destOrd="0" parTransId="{660BAB47-2B20-409E-9557-D791E5865E72}" sibTransId="{504EAAFD-0C4D-40EE-9ED5-19D8BE674C7E}"/>
    <dgm:cxn modelId="{5CA9DCA6-FF07-4175-A96B-515311B36111}" type="presOf" srcId="{E18339F4-4525-459E-A18B-CDB23D9480F8}" destId="{FC7C0099-D78E-4A8A-93BC-CA49979567CF}" srcOrd="0" destOrd="0" presId="urn:microsoft.com/office/officeart/2005/8/layout/default"/>
    <dgm:cxn modelId="{8C6DAFA9-C4AE-4812-AB7B-397EBF7060A0}" type="presOf" srcId="{7E3DD761-4682-4E03-B73E-2EC568981FCE}" destId="{0D5A7060-56A7-4221-9BB6-02D4953F1C1E}" srcOrd="0" destOrd="0" presId="urn:microsoft.com/office/officeart/2005/8/layout/default"/>
    <dgm:cxn modelId="{9FA8A0B4-7C2A-422E-94C4-37A625DBDD0D}" srcId="{61518155-EDAD-42AF-B4F3-F602A51A813A}" destId="{B803EBFA-8F53-4CDD-8943-BEBCA645E02F}" srcOrd="0" destOrd="0" parTransId="{2216DA70-3EEC-48D0-8EC2-64885C0F0AA1}" sibTransId="{D28CCA21-4C72-49B4-A8FF-36B719685888}"/>
    <dgm:cxn modelId="{A4C1ABCD-1E0E-4F66-AD0B-9900C3EE11A1}" type="presOf" srcId="{F1CC4C96-32A8-4F6E-ACA4-32A5642AF462}" destId="{20C85512-CF8B-4829-8288-B9DF1E821AB4}" srcOrd="0" destOrd="0" presId="urn:microsoft.com/office/officeart/2005/8/layout/default"/>
    <dgm:cxn modelId="{4A1E98E1-8F80-4505-9A16-2CFAF228CE4F}" type="presOf" srcId="{DCBF980F-D9B4-4E53-94B3-A91C48D8D988}" destId="{1CD17740-A09E-4418-AAE3-2AA4C070BB3E}" srcOrd="0" destOrd="0" presId="urn:microsoft.com/office/officeart/2005/8/layout/default"/>
    <dgm:cxn modelId="{913BCAF9-6D46-4148-96B0-107E6D3FFAB0}" type="presOf" srcId="{B803EBFA-8F53-4CDD-8943-BEBCA645E02F}" destId="{2E76BA88-774F-4514-8839-391AFA343177}" srcOrd="0" destOrd="0" presId="urn:microsoft.com/office/officeart/2005/8/layout/default"/>
    <dgm:cxn modelId="{D8A5179E-1DF2-4F0F-AA8C-7D0717B48878}" type="presParOf" srcId="{9E5274A2-146D-40A8-8DD2-81D0B40FA962}" destId="{2E76BA88-774F-4514-8839-391AFA343177}" srcOrd="0" destOrd="0" presId="urn:microsoft.com/office/officeart/2005/8/layout/default"/>
    <dgm:cxn modelId="{05B7EB48-E466-451D-9EEF-6B115742762B}" type="presParOf" srcId="{9E5274A2-146D-40A8-8DD2-81D0B40FA962}" destId="{BEB9CB1E-BA7D-41CD-AE14-F1FC3C8DF388}" srcOrd="1" destOrd="0" presId="urn:microsoft.com/office/officeart/2005/8/layout/default"/>
    <dgm:cxn modelId="{30059971-17E1-47AF-A798-8592FD1152B0}" type="presParOf" srcId="{9E5274A2-146D-40A8-8DD2-81D0B40FA962}" destId="{0D5A7060-56A7-4221-9BB6-02D4953F1C1E}" srcOrd="2" destOrd="0" presId="urn:microsoft.com/office/officeart/2005/8/layout/default"/>
    <dgm:cxn modelId="{153CD122-9E88-43D8-8FEC-F43F66903961}" type="presParOf" srcId="{9E5274A2-146D-40A8-8DD2-81D0B40FA962}" destId="{CB7CD705-C06E-4CB8-B596-C3FA27BEDEFC}" srcOrd="3" destOrd="0" presId="urn:microsoft.com/office/officeart/2005/8/layout/default"/>
    <dgm:cxn modelId="{138B6E07-43EB-4C79-B5E8-F11BEDA0F0EC}" type="presParOf" srcId="{9E5274A2-146D-40A8-8DD2-81D0B40FA962}" destId="{FC7C0099-D78E-4A8A-93BC-CA49979567CF}" srcOrd="4" destOrd="0" presId="urn:microsoft.com/office/officeart/2005/8/layout/default"/>
    <dgm:cxn modelId="{582D0661-CDCB-4CCD-A0A2-D13DFFD8C6CF}" type="presParOf" srcId="{9E5274A2-146D-40A8-8DD2-81D0B40FA962}" destId="{7117A4EE-989C-476F-AA42-0F39AC983B4C}" srcOrd="5" destOrd="0" presId="urn:microsoft.com/office/officeart/2005/8/layout/default"/>
    <dgm:cxn modelId="{06949EDE-43D4-4DE3-AAF5-F038C17283C5}" type="presParOf" srcId="{9E5274A2-146D-40A8-8DD2-81D0B40FA962}" destId="{4B03F0ED-D247-467F-ABC0-669B81AD19FE}" srcOrd="6" destOrd="0" presId="urn:microsoft.com/office/officeart/2005/8/layout/default"/>
    <dgm:cxn modelId="{B17E110A-AD58-47FD-8FA4-853E06D541F4}" type="presParOf" srcId="{9E5274A2-146D-40A8-8DD2-81D0B40FA962}" destId="{40C9B469-B443-4D2D-B962-583D947F2EAD}" srcOrd="7" destOrd="0" presId="urn:microsoft.com/office/officeart/2005/8/layout/default"/>
    <dgm:cxn modelId="{06CCABB0-BE77-46C1-8111-BD27F5952C25}" type="presParOf" srcId="{9E5274A2-146D-40A8-8DD2-81D0B40FA962}" destId="{1CD17740-A09E-4418-AAE3-2AA4C070BB3E}" srcOrd="8" destOrd="0" presId="urn:microsoft.com/office/officeart/2005/8/layout/default"/>
    <dgm:cxn modelId="{1ADC3577-D5A7-448E-83D1-5ADDE8CF6D0B}" type="presParOf" srcId="{9E5274A2-146D-40A8-8DD2-81D0B40FA962}" destId="{E714C42F-9689-406D-BA14-4D6047E48625}" srcOrd="9" destOrd="0" presId="urn:microsoft.com/office/officeart/2005/8/layout/default"/>
    <dgm:cxn modelId="{D0E13EE1-7077-4CDC-BDA3-DFA0BD8C25EE}" type="presParOf" srcId="{9E5274A2-146D-40A8-8DD2-81D0B40FA962}" destId="{97F9A160-72D3-4A5B-BA38-CA30132285B9}" srcOrd="10" destOrd="0" presId="urn:microsoft.com/office/officeart/2005/8/layout/default"/>
    <dgm:cxn modelId="{C9E81B64-4ED6-43F3-916A-021E3355EE90}" type="presParOf" srcId="{9E5274A2-146D-40A8-8DD2-81D0B40FA962}" destId="{62981D90-29CD-43F8-87D3-D426165587E3}" srcOrd="11" destOrd="0" presId="urn:microsoft.com/office/officeart/2005/8/layout/default"/>
    <dgm:cxn modelId="{BD71BCBF-5D6D-4A38-9F75-A26B6B5BC525}" type="presParOf" srcId="{9E5274A2-146D-40A8-8DD2-81D0B40FA962}" destId="{20C85512-CF8B-4829-8288-B9DF1E821AB4}"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76BA88-774F-4514-8839-391AFA343177}">
      <dsp:nvSpPr>
        <dsp:cNvPr id="0" name=""/>
        <dsp:cNvSpPr/>
      </dsp:nvSpPr>
      <dsp:spPr>
        <a:xfrm>
          <a:off x="2411"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1. Understanding and Practical Application of Engineering</a:t>
          </a:r>
          <a:endParaRPr lang="en-GB" sz="1400" kern="1200"/>
        </a:p>
      </dsp:txBody>
      <dsp:txXfrm>
        <a:off x="2411" y="453757"/>
        <a:ext cx="1912739" cy="1147643"/>
      </dsp:txXfrm>
    </dsp:sp>
    <dsp:sp modelId="{0D5A7060-56A7-4221-9BB6-02D4953F1C1E}">
      <dsp:nvSpPr>
        <dsp:cNvPr id="0" name=""/>
        <dsp:cNvSpPr/>
      </dsp:nvSpPr>
      <dsp:spPr>
        <a:xfrm>
          <a:off x="2106423"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2. Management and Leadership</a:t>
          </a:r>
          <a:endParaRPr lang="en-GB" sz="1400" kern="1200"/>
        </a:p>
      </dsp:txBody>
      <dsp:txXfrm>
        <a:off x="2106423" y="453757"/>
        <a:ext cx="1912739" cy="1147643"/>
      </dsp:txXfrm>
    </dsp:sp>
    <dsp:sp modelId="{FC7C0099-D78E-4A8A-93BC-CA49979567CF}">
      <dsp:nvSpPr>
        <dsp:cNvPr id="0" name=""/>
        <dsp:cNvSpPr/>
      </dsp:nvSpPr>
      <dsp:spPr>
        <a:xfrm>
          <a:off x="4210436"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3. Commercial Ability</a:t>
          </a:r>
          <a:endParaRPr lang="en-GB" sz="1400" kern="1200"/>
        </a:p>
      </dsp:txBody>
      <dsp:txXfrm>
        <a:off x="4210436" y="453757"/>
        <a:ext cx="1912739" cy="1147643"/>
      </dsp:txXfrm>
    </dsp:sp>
    <dsp:sp modelId="{4B03F0ED-D247-467F-ABC0-669B81AD19FE}">
      <dsp:nvSpPr>
        <dsp:cNvPr id="0" name=""/>
        <dsp:cNvSpPr/>
      </dsp:nvSpPr>
      <dsp:spPr>
        <a:xfrm>
          <a:off x="6314449"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4. Health, Safety and Welfare</a:t>
          </a:r>
          <a:endParaRPr lang="en-GB" sz="1400" kern="1200"/>
        </a:p>
      </dsp:txBody>
      <dsp:txXfrm>
        <a:off x="6314449" y="453757"/>
        <a:ext cx="1912739" cy="1147643"/>
      </dsp:txXfrm>
    </dsp:sp>
    <dsp:sp modelId="{1CD17740-A09E-4418-AAE3-2AA4C070BB3E}">
      <dsp:nvSpPr>
        <dsp:cNvPr id="0" name=""/>
        <dsp:cNvSpPr/>
      </dsp:nvSpPr>
      <dsp:spPr>
        <a:xfrm>
          <a:off x="1054417"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5. Sustainable Development</a:t>
          </a:r>
          <a:endParaRPr lang="en-GB" sz="1400" kern="1200"/>
        </a:p>
      </dsp:txBody>
      <dsp:txXfrm>
        <a:off x="1054417" y="1792674"/>
        <a:ext cx="1912739" cy="1147643"/>
      </dsp:txXfrm>
    </dsp:sp>
    <dsp:sp modelId="{97F9A160-72D3-4A5B-BA38-CA30132285B9}">
      <dsp:nvSpPr>
        <dsp:cNvPr id="0" name=""/>
        <dsp:cNvSpPr/>
      </dsp:nvSpPr>
      <dsp:spPr>
        <a:xfrm>
          <a:off x="3158430"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6. Interpersonal Skills and Communication</a:t>
          </a:r>
          <a:endParaRPr lang="en-GB" sz="1400" kern="1200"/>
        </a:p>
      </dsp:txBody>
      <dsp:txXfrm>
        <a:off x="3158430" y="1792674"/>
        <a:ext cx="1912739" cy="1147643"/>
      </dsp:txXfrm>
    </dsp:sp>
    <dsp:sp modelId="{20C85512-CF8B-4829-8288-B9DF1E821AB4}">
      <dsp:nvSpPr>
        <dsp:cNvPr id="0" name=""/>
        <dsp:cNvSpPr/>
      </dsp:nvSpPr>
      <dsp:spPr>
        <a:xfrm>
          <a:off x="5262443"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7. Professional Commitment</a:t>
          </a:r>
          <a:endParaRPr lang="en-GB" sz="1400" kern="1200"/>
        </a:p>
      </dsp:txBody>
      <dsp:txXfrm>
        <a:off x="5262443" y="1792674"/>
        <a:ext cx="1912739" cy="114764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0CDB87-3763-B24D-AF24-4E9D6093A26F}" type="datetimeFigureOut">
              <a:rPr lang="en-US" smtClean="0"/>
              <a:t>9/22/2026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36CAF4-5E87-4E49-B717-EB01CD9B11B1}" type="slidenum">
              <a:rPr lang="en-US" smtClean="0"/>
              <a:t>‹#›</a:t>
            </a:fld>
            <a:endParaRPr lang="en-US"/>
          </a:p>
        </p:txBody>
      </p:sp>
    </p:spTree>
    <p:extLst>
      <p:ext uri="{BB962C8B-B14F-4D97-AF65-F5344CB8AC3E}">
        <p14:creationId xmlns:p14="http://schemas.microsoft.com/office/powerpoint/2010/main" val="13977421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INTRO SLIDE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IPD stands for </a:t>
            </a:r>
            <a:r>
              <a:rPr lang="en-US" sz="900" i="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Initial Professional Development</a:t>
            </a: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It’s the stage where you start building the knowledge, skills and experience needed to become a professionally qualified civil engineer with the Institution of Civil Engineers.</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Even as a student, you’re already gaining valuable experience—through coursework, placements, internships, or volunteering—that can count towards your IPD. By recording it early, you’ll save time later, track your progress more effectively, look professional at job interviews and be better prepared when you apply for professional qualification.</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Think of it as building your professional story from day one.</a:t>
            </a: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a:t>
            </a:fld>
            <a:endParaRPr lang="en-US"/>
          </a:p>
        </p:txBody>
      </p:sp>
    </p:spTree>
    <p:extLst>
      <p:ext uri="{BB962C8B-B14F-4D97-AF65-F5344CB8AC3E}">
        <p14:creationId xmlns:p14="http://schemas.microsoft.com/office/powerpoint/2010/main" val="5785471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a:solidFill>
                  <a:schemeClr val="tx1">
                    <a:lumMod val="65000"/>
                    <a:lumOff val="35000"/>
                  </a:schemeClr>
                </a:solidFill>
                <a:latin typeface="Noto Sans"/>
                <a:ea typeface="Noto Sans"/>
                <a:cs typeface="Noto Sans"/>
              </a:rPr>
              <a:t>On this slide, you'll find the webpage dedicated to advice for students to enrich their curriculum and start their professional development.</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a:solidFill>
                  <a:schemeClr val="tx1">
                    <a:lumMod val="65000"/>
                    <a:lumOff val="35000"/>
                  </a:schemeClr>
                </a:solidFill>
                <a:latin typeface="Noto Sans"/>
                <a:ea typeface="Noto Sans"/>
                <a:cs typeface="Noto Sans"/>
              </a:rPr>
              <a:t>The first link on this key webpage is ‘5 activities per year’ which contains some easy </a:t>
            </a:r>
            <a:r>
              <a:rPr lang="en-US">
                <a:solidFill>
                  <a:schemeClr val="tx1">
                    <a:lumMod val="65000"/>
                    <a:lumOff val="35000"/>
                  </a:schemeClr>
                </a:solidFill>
                <a:latin typeface="Noto Sans"/>
                <a:ea typeface="Noto Sans"/>
                <a:cs typeface="Noto Sans"/>
              </a:rPr>
              <a:t>suggestions</a:t>
            </a:r>
            <a:r>
              <a:rPr lang="en-US" sz="900">
                <a:solidFill>
                  <a:schemeClr val="tx1">
                    <a:lumMod val="65000"/>
                    <a:lumOff val="35000"/>
                  </a:schemeClr>
                </a:solidFill>
                <a:latin typeface="Noto Sans"/>
                <a:ea typeface="Noto Sans"/>
                <a:cs typeface="Noto Sans"/>
              </a:rPr>
              <a:t> as you progress.</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i="0">
                <a:solidFill>
                  <a:schemeClr val="tx1">
                    <a:lumMod val="65000"/>
                    <a:lumOff val="35000"/>
                  </a:schemeClr>
                </a:solidFill>
                <a:latin typeface="Noto Sans"/>
                <a:ea typeface="Noto Sans"/>
                <a:cs typeface="Noto Sans"/>
              </a:rPr>
              <a:t>If</a:t>
            </a:r>
            <a:r>
              <a:rPr lang="en-US" sz="900">
                <a:solidFill>
                  <a:schemeClr val="tx1">
                    <a:lumMod val="65000"/>
                    <a:lumOff val="35000"/>
                  </a:schemeClr>
                </a:solidFill>
                <a:latin typeface="Noto Sans"/>
                <a:ea typeface="Noto Sans"/>
                <a:cs typeface="Noto Sans"/>
              </a:rPr>
              <a:t> you're a Student Member of the ICE, you can already begin tracking your professional growth using the </a:t>
            </a:r>
            <a:r>
              <a:rPr lang="en-US" sz="900" b="1">
                <a:solidFill>
                  <a:schemeClr val="tx1">
                    <a:lumMod val="65000"/>
                    <a:lumOff val="35000"/>
                  </a:schemeClr>
                </a:solidFill>
                <a:latin typeface="Noto Sans"/>
                <a:ea typeface="Noto Sans"/>
                <a:cs typeface="Noto Sans"/>
              </a:rPr>
              <a:t>Attribute Achievement Form</a:t>
            </a:r>
            <a:r>
              <a:rPr lang="en-US" sz="900">
                <a:solidFill>
                  <a:schemeClr val="tx1">
                    <a:lumMod val="65000"/>
                    <a:lumOff val="35000"/>
                  </a:schemeClr>
                </a:solidFill>
                <a:latin typeface="Noto Sans"/>
                <a:ea typeface="Noto Sans"/>
                <a:cs typeface="Noto Sans"/>
              </a:rPr>
              <a:t>.</a:t>
            </a:r>
          </a:p>
          <a:p>
            <a:r>
              <a:rPr lang="en-US" sz="900">
                <a:solidFill>
                  <a:schemeClr val="tx1">
                    <a:lumMod val="65000"/>
                    <a:lumOff val="35000"/>
                  </a:schemeClr>
                </a:solidFill>
                <a:latin typeface="Noto Sans"/>
                <a:ea typeface="Noto Sans"/>
                <a:cs typeface="Noto Sans"/>
              </a:rPr>
              <a:t>It’s a simple tool made just for students to log experiences outside your degree—like internships, site visits, or volunteering.</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2</a:t>
            </a:fld>
            <a:endParaRPr lang="en-US"/>
          </a:p>
        </p:txBody>
      </p:sp>
    </p:spTree>
    <p:extLst>
      <p:ext uri="{BB962C8B-B14F-4D97-AF65-F5344CB8AC3E}">
        <p14:creationId xmlns:p14="http://schemas.microsoft.com/office/powerpoint/2010/main" val="2055295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dirty="0">
                <a:solidFill>
                  <a:schemeClr val="tx1">
                    <a:lumMod val="65000"/>
                    <a:lumOff val="35000"/>
                  </a:schemeClr>
                </a:solidFill>
                <a:latin typeface="Noto Sans"/>
                <a:ea typeface="Noto Sans"/>
                <a:cs typeface="Noto Sans"/>
              </a:rPr>
              <a:t>TOPIC: RECORDING YOUR EXPERIENCE</a:t>
            </a:r>
            <a:endParaRPr lang="en-US" sz="900" dirty="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a:ea typeface="Noto Sans"/>
                <a:cs typeface="Noto Sans"/>
              </a:rPr>
              <a:t>If you have gained work experience during your studies, you can record it and gain a head start on your journey to professional qualification with the ICE.</a:t>
            </a:r>
            <a:endParaRPr lang="en-US" sz="900" dirty="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a:ea typeface="Noto Sans"/>
                <a:cs typeface="Noto Sans"/>
              </a:rPr>
              <a:t>If you have had a regular placement with a civil engineering employer, you probably have more.</a:t>
            </a:r>
            <a:endParaRPr lang="en-GB" sz="900" dirty="0">
              <a:solidFill>
                <a:schemeClr val="tx1">
                  <a:lumMod val="65000"/>
                  <a:lumOff val="35000"/>
                </a:schemeClr>
              </a:solidFill>
              <a:latin typeface="Noto Sans"/>
              <a:ea typeface="Noto Sans"/>
              <a:cs typeface="Noto Sans"/>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b="1" dirty="0">
                <a:solidFill>
                  <a:schemeClr val="tx1">
                    <a:lumMod val="65000"/>
                    <a:lumOff val="35000"/>
                  </a:schemeClr>
                </a:solidFill>
                <a:latin typeface="Noto Sans"/>
                <a:ea typeface="Noto Sans"/>
                <a:cs typeface="Noto Sans"/>
              </a:rPr>
              <a:t>ICE Careers app – Tracker tool</a:t>
            </a:r>
            <a:endParaRPr lang="en-US" sz="900" dirty="0">
              <a:solidFill>
                <a:schemeClr val="tx1">
                  <a:lumMod val="65000"/>
                  <a:lumOff val="35000"/>
                </a:schemeClr>
              </a:solidFill>
              <a:latin typeface="Noto Sans"/>
              <a:ea typeface="Noto Sans"/>
              <a:cs typeface="Noto Sans"/>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a:ea typeface="Noto Sans"/>
                <a:cs typeface="Noto Sans"/>
              </a:rPr>
              <a:t>Download </a:t>
            </a:r>
            <a:r>
              <a:rPr lang="en-US" sz="900">
                <a:solidFill>
                  <a:schemeClr val="tx1">
                    <a:lumMod val="65000"/>
                    <a:lumOff val="35000"/>
                  </a:schemeClr>
                </a:solidFill>
                <a:latin typeface="Noto Sans"/>
                <a:ea typeface="Noto Sans"/>
                <a:cs typeface="Noto Sans"/>
              </a:rPr>
              <a:t>the ICE </a:t>
            </a:r>
            <a:r>
              <a:rPr lang="en-US" sz="900" dirty="0">
                <a:solidFill>
                  <a:schemeClr val="tx1">
                    <a:lumMod val="65000"/>
                    <a:lumOff val="35000"/>
                  </a:schemeClr>
                </a:solidFill>
                <a:latin typeface="Noto Sans"/>
                <a:ea typeface="Noto Sans"/>
                <a:cs typeface="Noto Sans"/>
              </a:rPr>
              <a:t>Careers app and begin recording your initial professional development (IPD) and continuing professional development (CPD) using the Tracker tool</a:t>
            </a:r>
            <a:r>
              <a:rPr lang="en-US" sz="900">
                <a:solidFill>
                  <a:schemeClr val="tx1">
                    <a:lumMod val="65000"/>
                    <a:lumOff val="35000"/>
                  </a:schemeClr>
                </a:solidFill>
                <a:latin typeface="Noto Sans"/>
                <a:ea typeface="Noto Sans"/>
                <a:cs typeface="Noto Sans"/>
              </a:rPr>
              <a:t>.</a:t>
            </a:r>
            <a:r>
              <a:rPr lang="en-US" sz="900" dirty="0">
                <a:solidFill>
                  <a:schemeClr val="tx1">
                    <a:lumMod val="65000"/>
                    <a:lumOff val="35000"/>
                  </a:schemeClr>
                </a:solidFill>
                <a:latin typeface="Noto Sans"/>
                <a:ea typeface="Noto Sans"/>
                <a:cs typeface="Noto Sans"/>
              </a:rPr>
              <a:t> </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a:ea typeface="Noto Sans"/>
                <a:cs typeface="Noto Sans"/>
              </a:rPr>
              <a:t>Attribute Achievement form</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a:ea typeface="Noto Sans"/>
                <a:cs typeface="Noto Sans"/>
              </a:rPr>
              <a:t>You can also record your experience using the Attribute Achievement form available for download on the ICE website linked on </a:t>
            </a:r>
            <a:r>
              <a:rPr lang="en-GB" dirty="0">
                <a:solidFill>
                  <a:schemeClr val="tx1">
                    <a:lumMod val="65000"/>
                    <a:lumOff val="35000"/>
                  </a:schemeClr>
                </a:solidFill>
                <a:latin typeface="Noto Sans"/>
                <a:ea typeface="Noto Sans"/>
                <a:cs typeface="Noto Sans"/>
              </a:rPr>
              <a:t>this</a:t>
            </a:r>
            <a:r>
              <a:rPr lang="en-GB" sz="900" dirty="0">
                <a:solidFill>
                  <a:schemeClr val="tx1">
                    <a:lumMod val="65000"/>
                    <a:lumOff val="35000"/>
                  </a:schemeClr>
                </a:solidFill>
                <a:latin typeface="Noto Sans"/>
                <a:ea typeface="Noto Sans"/>
                <a:cs typeface="Noto Sans"/>
              </a:rPr>
              <a:t> slide.</a:t>
            </a:r>
            <a:endParaRPr lang="en-US" sz="900">
              <a:solidFill>
                <a:schemeClr val="tx1">
                  <a:lumMod val="65000"/>
                  <a:lumOff val="35000"/>
                </a:schemeClr>
              </a:solidFill>
              <a:latin typeface="Noto Sans"/>
              <a:ea typeface="Noto Sans"/>
              <a:cs typeface="Noto Sans"/>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a:ea typeface="Noto Sans"/>
                <a:cs typeface="Noto Sans"/>
              </a:rPr>
              <a:t>For each attribute:</a:t>
            </a:r>
          </a:p>
          <a:p>
            <a:pPr marL="571500" lvl="1" indent="-228600">
              <a:buFont typeface="+mj-lt"/>
              <a:buAutoNum type="arabicPeriod"/>
            </a:pPr>
            <a:r>
              <a:rPr lang="en-US" sz="900">
                <a:solidFill>
                  <a:schemeClr val="tx1">
                    <a:lumMod val="65000"/>
                    <a:lumOff val="35000"/>
                  </a:schemeClr>
                </a:solidFill>
                <a:latin typeface="Noto Sans"/>
                <a:ea typeface="Noto Sans"/>
                <a:cs typeface="Noto Sans"/>
              </a:rPr>
              <a:t>Write bullet points showing what you’ve done outside your coursework (e.g., internships, volunteering, site visits).</a:t>
            </a:r>
          </a:p>
          <a:p>
            <a:pPr marL="571500" lvl="1" indent="-228600">
              <a:buFont typeface="+mj-lt"/>
              <a:buAutoNum type="arabicPeriod"/>
            </a:pPr>
            <a:r>
              <a:rPr lang="en-US" sz="900">
                <a:solidFill>
                  <a:schemeClr val="tx1">
                    <a:lumMod val="65000"/>
                    <a:lumOff val="35000"/>
                  </a:schemeClr>
                </a:solidFill>
                <a:latin typeface="Noto Sans"/>
                <a:ea typeface="Noto Sans"/>
                <a:cs typeface="Noto Sans"/>
              </a:rPr>
              <a:t>Reflect on how each activity helped you grow professionally.</a:t>
            </a:r>
          </a:p>
          <a:p>
            <a:pPr lvl="1"/>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a:ea typeface="Noto Sans"/>
                <a:cs typeface="Noto Sans"/>
              </a:rPr>
              <a:t>Discuss your progress with someone – a peer, tutor, or mentor.</a:t>
            </a:r>
          </a:p>
          <a:p>
            <a:r>
              <a:rPr lang="en-US" sz="900">
                <a:solidFill>
                  <a:schemeClr val="tx1">
                    <a:lumMod val="65000"/>
                    <a:lumOff val="35000"/>
                  </a:schemeClr>
                </a:solidFill>
                <a:latin typeface="Noto Sans"/>
                <a:ea typeface="Noto Sans"/>
                <a:cs typeface="Noto Sans"/>
              </a:rPr>
              <a:t>If you don’t have a mentor, that’s okay. </a:t>
            </a:r>
          </a:p>
          <a:p>
            <a:r>
              <a:rPr lang="en-US" sz="900">
                <a:solidFill>
                  <a:schemeClr val="tx1">
                    <a:lumMod val="65000"/>
                    <a:lumOff val="35000"/>
                  </a:schemeClr>
                </a:solidFill>
                <a:latin typeface="Noto Sans"/>
                <a:ea typeface="Noto Sans"/>
                <a:cs typeface="Noto Sans"/>
              </a:rPr>
              <a:t>The key is to </a:t>
            </a:r>
            <a:r>
              <a:rPr lang="en-US" sz="900" b="1">
                <a:solidFill>
                  <a:schemeClr val="tx1">
                    <a:lumMod val="65000"/>
                    <a:lumOff val="35000"/>
                  </a:schemeClr>
                </a:solidFill>
                <a:latin typeface="Noto Sans"/>
                <a:ea typeface="Noto Sans"/>
                <a:cs typeface="Noto Sans"/>
              </a:rPr>
              <a:t>start recording</a:t>
            </a:r>
            <a:r>
              <a:rPr lang="en-US" sz="900" b="0">
                <a:solidFill>
                  <a:schemeClr val="tx1">
                    <a:lumMod val="65000"/>
                    <a:lumOff val="35000"/>
                  </a:schemeClr>
                </a:solidFill>
                <a:latin typeface="Noto Sans"/>
                <a:ea typeface="Noto Sans"/>
                <a:cs typeface="Noto Sans"/>
              </a:rPr>
              <a:t>.</a:t>
            </a:r>
            <a:r>
              <a:rPr lang="en-US" sz="900">
                <a:solidFill>
                  <a:schemeClr val="tx1">
                    <a:lumMod val="65000"/>
                    <a:lumOff val="35000"/>
                  </a:schemeClr>
                </a:solidFill>
                <a:latin typeface="Noto Sans"/>
                <a:ea typeface="Noto Sans"/>
                <a:cs typeface="Noto Sans"/>
              </a:rPr>
              <a:t> You will start the discipline that usually graduates have once in full-time employment</a:t>
            </a:r>
            <a:r>
              <a:rPr lang="en-US" sz="900" dirty="0">
                <a:solidFill>
                  <a:schemeClr val="tx1">
                    <a:lumMod val="65000"/>
                    <a:lumOff val="35000"/>
                  </a:schemeClr>
                </a:solidFill>
                <a:latin typeface="Noto Sans"/>
                <a:ea typeface="Noto Sans"/>
                <a:cs typeface="Noto Sans"/>
              </a:rPr>
              <a:t>.</a:t>
            </a:r>
          </a:p>
          <a:p>
            <a:r>
              <a:rPr lang="en-US" sz="900">
                <a:solidFill>
                  <a:schemeClr val="tx1">
                    <a:lumMod val="65000"/>
                    <a:lumOff val="35000"/>
                  </a:schemeClr>
                </a:solidFill>
                <a:latin typeface="Noto Sans"/>
                <a:ea typeface="Noto Sans"/>
                <a:cs typeface="Noto Sans"/>
              </a:rPr>
              <a:t>Next, we’ll look at </a:t>
            </a:r>
            <a:r>
              <a:rPr lang="en-US" sz="900" b="1">
                <a:solidFill>
                  <a:schemeClr val="tx1">
                    <a:lumMod val="65000"/>
                    <a:lumOff val="35000"/>
                  </a:schemeClr>
                </a:solidFill>
                <a:latin typeface="Noto Sans"/>
                <a:ea typeface="Noto Sans"/>
                <a:cs typeface="Noto Sans"/>
              </a:rPr>
              <a:t>real examples</a:t>
            </a:r>
            <a:r>
              <a:rPr lang="en-US" sz="900">
                <a:solidFill>
                  <a:schemeClr val="tx1">
                    <a:lumMod val="65000"/>
                    <a:lumOff val="35000"/>
                  </a:schemeClr>
                </a:solidFill>
                <a:latin typeface="Noto Sans"/>
                <a:ea typeface="Noto Sans"/>
                <a:cs typeface="Noto Sans"/>
              </a:rPr>
              <a:t> from student experiences.</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a:ea typeface="Noto Sans"/>
                <a:cs typeface="Noto Sans"/>
              </a:rPr>
              <a:t>It’s a great way to stay ahead, show your commitment to employers and make your future IPD journey much easier.</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a:ea typeface="Noto Sans"/>
                <a:cs typeface="Noto Sans"/>
              </a:rPr>
              <a:t>You will note that all bullet points make suggestions towards activities that are over and above your degree requirements.</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a:ea typeface="Noto Sans"/>
                <a:cs typeface="Noto Sans"/>
              </a:rPr>
              <a:t>If you do not have evidence for each attribute now, don’t worry. As you gain more experience, you will gain more evidence for each of the attributes.</a:t>
            </a:r>
            <a:endParaRPr lang="en-US" sz="900" dirty="0">
              <a:solidFill>
                <a:schemeClr val="tx1">
                  <a:lumMod val="65000"/>
                  <a:lumOff val="35000"/>
                </a:schemeClr>
              </a:solidFill>
              <a:latin typeface="Noto Sans"/>
              <a:ea typeface="Noto Sans"/>
              <a:cs typeface="Noto Sans"/>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3</a:t>
            </a:fld>
            <a:endParaRPr lang="en-US"/>
          </a:p>
        </p:txBody>
      </p:sp>
    </p:spTree>
    <p:extLst>
      <p:ext uri="{BB962C8B-B14F-4D97-AF65-F5344CB8AC3E}">
        <p14:creationId xmlns:p14="http://schemas.microsoft.com/office/powerpoint/2010/main" val="25705491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You can start recording your Initial Professional Development (IPD):</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Attributes Achievement Form</a:t>
            </a: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 there are 7 attributes that professionals measure themselves against and they are usually used on an online system (IPD Online). The version we will show you in this presentation is designed for students. It helps you log what skills and knowledge you’re gaining as you go. Think of it as your personal progress tracker.</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PDR (Personal Development Record)</a:t>
            </a: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 This is the first one of two records to track your Continuing Professional Development (CPD), like events, training, or learning outside your degree. All ICE members need to keep CPD records.</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DAP (Development Action Plan)</a:t>
            </a: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 This helps you plan what you want to learn next. It’s a great way to stay focused and set goals for your development. </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 this presentation we will illustrate these records.</a:t>
            </a:r>
          </a:p>
          <a:p>
            <a:pPr marL="742950" lvl="1" indent="-285750">
              <a:spcAft>
                <a:spcPts val="600"/>
              </a:spcAft>
              <a:buFont typeface="Arial,Sans-Serif"/>
              <a:buChar char="•"/>
            </a:pP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4</a:t>
            </a:fld>
            <a:endParaRPr lang="en-US"/>
          </a:p>
        </p:txBody>
      </p:sp>
    </p:spTree>
    <p:extLst>
      <p:ext uri="{BB962C8B-B14F-4D97-AF65-F5344CB8AC3E}">
        <p14:creationId xmlns:p14="http://schemas.microsoft.com/office/powerpoint/2010/main" val="11058440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336AA-225D-AADC-1E93-575D0B168A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63DB3C-9D8A-914E-A0AF-284B470FA80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3A478F1-9649-EE57-4DEC-DC2DE5DA977F}"/>
              </a:ext>
            </a:extLst>
          </p:cNvPr>
          <p:cNvSpPr>
            <a:spLocks noGrp="1"/>
          </p:cNvSpPr>
          <p:nvPr>
            <p:ph type="body" idx="1"/>
          </p:nvPr>
        </p:nvSpPr>
        <p:spPr/>
        <p:txBody>
          <a:bodyPr/>
          <a:lstStyle/>
          <a:p>
            <a:r>
              <a:rPr lang="en-GB">
                <a:solidFill>
                  <a:schemeClr val="tx1">
                    <a:lumMod val="65000"/>
                    <a:lumOff val="35000"/>
                  </a:schemeClr>
                </a:solidFill>
              </a:rPr>
              <a:t>These are the 7 criteria that ICE uses to measure competence.</a:t>
            </a:r>
            <a:endParaRPr lang="en-US">
              <a:solidFill>
                <a:srgbClr val="444444"/>
              </a:solidFill>
            </a:endParaRPr>
          </a:p>
          <a:p>
            <a:r>
              <a:rPr lang="en-GB">
                <a:solidFill>
                  <a:schemeClr val="tx1">
                    <a:lumMod val="65000"/>
                    <a:lumOff val="35000"/>
                  </a:schemeClr>
                </a:solidFill>
              </a:rPr>
              <a:t>They are very intuitive.</a:t>
            </a:r>
            <a:endParaRPr lang="en-US">
              <a:solidFill>
                <a:srgbClr val="444444"/>
              </a:solidFill>
            </a:endParaRPr>
          </a:p>
          <a:p>
            <a:endParaRPr lang="en-US">
              <a:solidFill>
                <a:srgbClr val="444444"/>
              </a:solidFill>
            </a:endParaRPr>
          </a:p>
          <a:p>
            <a:pPr marL="228600" indent="-228600">
              <a:spcAft>
                <a:spcPts val="600"/>
              </a:spcAft>
              <a:buAutoNum type="arabicPeriod"/>
            </a:pPr>
            <a:r>
              <a:rPr lang="en-US" b="1">
                <a:solidFill>
                  <a:schemeClr val="tx1">
                    <a:lumMod val="65000"/>
                    <a:lumOff val="35000"/>
                  </a:schemeClr>
                </a:solidFill>
              </a:rPr>
              <a:t>Understanding and Practical Application of Engineering: </a:t>
            </a:r>
            <a:r>
              <a:rPr lang="en-US">
                <a:solidFill>
                  <a:schemeClr val="tx1">
                    <a:lumMod val="65000"/>
                    <a:lumOff val="35000"/>
                  </a:schemeClr>
                </a:solidFill>
              </a:rPr>
              <a:t>Demonstrate deep knowledge of engineering principles and their practical use.</a:t>
            </a:r>
            <a:endParaRPr lang="en-US">
              <a:solidFill>
                <a:srgbClr val="444444"/>
              </a:solidFill>
            </a:endParaRPr>
          </a:p>
          <a:p>
            <a:pPr marL="228600" indent="-228600">
              <a:spcAft>
                <a:spcPts val="600"/>
              </a:spcAft>
              <a:buAutoNum type="arabicPeriod"/>
            </a:pPr>
            <a:r>
              <a:rPr lang="en-US" b="1">
                <a:solidFill>
                  <a:schemeClr val="tx1">
                    <a:lumMod val="65000"/>
                    <a:lumOff val="35000"/>
                  </a:schemeClr>
                </a:solidFill>
              </a:rPr>
              <a:t>Management and Leadership: </a:t>
            </a:r>
            <a:r>
              <a:rPr lang="en-US">
                <a:solidFill>
                  <a:schemeClr val="tx1">
                    <a:lumMod val="65000"/>
                    <a:lumOff val="35000"/>
                  </a:schemeClr>
                </a:solidFill>
              </a:rPr>
              <a:t>Plan, manage, and lead engineering tasks and projects effectively.</a:t>
            </a:r>
            <a:endParaRPr lang="en-US">
              <a:solidFill>
                <a:srgbClr val="444444"/>
              </a:solidFill>
            </a:endParaRPr>
          </a:p>
          <a:p>
            <a:pPr marL="228600" indent="-228600">
              <a:spcAft>
                <a:spcPts val="600"/>
              </a:spcAft>
              <a:buAutoNum type="arabicPeriod"/>
            </a:pPr>
            <a:r>
              <a:rPr lang="en-US" b="1">
                <a:solidFill>
                  <a:schemeClr val="tx1">
                    <a:lumMod val="65000"/>
                    <a:lumOff val="35000"/>
                  </a:schemeClr>
                </a:solidFill>
              </a:rPr>
              <a:t>Commercial Ability: </a:t>
            </a:r>
            <a:r>
              <a:rPr lang="en-US">
                <a:solidFill>
                  <a:schemeClr val="tx1">
                    <a:lumMod val="65000"/>
                    <a:lumOff val="35000"/>
                  </a:schemeClr>
                </a:solidFill>
              </a:rPr>
              <a:t>Understand and apply commercial and financial principles in engineering contexts.</a:t>
            </a:r>
            <a:endParaRPr lang="en-US">
              <a:solidFill>
                <a:srgbClr val="444444"/>
              </a:solidFill>
            </a:endParaRPr>
          </a:p>
          <a:p>
            <a:pPr marL="228600" indent="-228600">
              <a:spcAft>
                <a:spcPts val="600"/>
              </a:spcAft>
              <a:buAutoNum type="arabicPeriod"/>
            </a:pPr>
            <a:r>
              <a:rPr lang="en-US" b="1">
                <a:solidFill>
                  <a:schemeClr val="tx1">
                    <a:lumMod val="65000"/>
                    <a:lumOff val="35000"/>
                  </a:schemeClr>
                </a:solidFill>
              </a:rPr>
              <a:t>Health, Safety, and Welfare: </a:t>
            </a:r>
            <a:r>
              <a:rPr lang="en-US">
                <a:solidFill>
                  <a:schemeClr val="tx1">
                    <a:lumMod val="65000"/>
                    <a:lumOff val="35000"/>
                  </a:schemeClr>
                </a:solidFill>
              </a:rPr>
              <a:t>Prioritize and ensure the health, safety, and welfare of all stakeholders.</a:t>
            </a:r>
            <a:endParaRPr lang="en-US">
              <a:solidFill>
                <a:srgbClr val="444444"/>
              </a:solidFill>
            </a:endParaRPr>
          </a:p>
          <a:p>
            <a:pPr marL="228600" indent="-228600">
              <a:spcAft>
                <a:spcPts val="600"/>
              </a:spcAft>
              <a:buAutoNum type="arabicPeriod"/>
            </a:pPr>
            <a:r>
              <a:rPr lang="en-US" b="1">
                <a:solidFill>
                  <a:schemeClr val="tx1">
                    <a:lumMod val="65000"/>
                    <a:lumOff val="35000"/>
                  </a:schemeClr>
                </a:solidFill>
              </a:rPr>
              <a:t>Sustainable Development: </a:t>
            </a:r>
            <a:r>
              <a:rPr lang="en-US">
                <a:solidFill>
                  <a:schemeClr val="tx1">
                    <a:lumMod val="65000"/>
                    <a:lumOff val="35000"/>
                  </a:schemeClr>
                </a:solidFill>
              </a:rPr>
              <a:t>Promote and implement sustainable practices in engineering projects.</a:t>
            </a:r>
            <a:endParaRPr lang="en-US">
              <a:solidFill>
                <a:srgbClr val="444444"/>
              </a:solidFill>
            </a:endParaRPr>
          </a:p>
          <a:p>
            <a:pPr marL="228600" indent="-228600">
              <a:spcAft>
                <a:spcPts val="600"/>
              </a:spcAft>
              <a:buAutoNum type="arabicPeriod"/>
            </a:pPr>
            <a:r>
              <a:rPr lang="en-US" b="1">
                <a:solidFill>
                  <a:schemeClr val="tx1">
                    <a:lumMod val="65000"/>
                    <a:lumOff val="35000"/>
                  </a:schemeClr>
                </a:solidFill>
              </a:rPr>
              <a:t>Interpersonal Skills and Communication: </a:t>
            </a:r>
            <a:r>
              <a:rPr lang="en-US">
                <a:solidFill>
                  <a:schemeClr val="tx1">
                    <a:lumMod val="65000"/>
                    <a:lumOff val="35000"/>
                  </a:schemeClr>
                </a:solidFill>
              </a:rPr>
              <a:t>Communicate effectively and work collaboratively with diverse teams.</a:t>
            </a:r>
            <a:endParaRPr lang="en-US">
              <a:solidFill>
                <a:srgbClr val="444444"/>
              </a:solidFill>
            </a:endParaRPr>
          </a:p>
          <a:p>
            <a:pPr marL="228600" indent="-228600">
              <a:spcAft>
                <a:spcPts val="600"/>
              </a:spcAft>
              <a:buAutoNum type="arabicPeriod"/>
            </a:pPr>
            <a:r>
              <a:rPr lang="en-US" b="1">
                <a:solidFill>
                  <a:schemeClr val="tx1">
                    <a:lumMod val="65000"/>
                    <a:lumOff val="35000"/>
                  </a:schemeClr>
                </a:solidFill>
              </a:rPr>
              <a:t>Professional Commitment: </a:t>
            </a:r>
            <a:r>
              <a:rPr lang="en-US">
                <a:solidFill>
                  <a:schemeClr val="tx1">
                    <a:lumMod val="65000"/>
                    <a:lumOff val="35000"/>
                  </a:schemeClr>
                </a:solidFill>
              </a:rPr>
              <a:t>Show dedication to continuous professional development and ethical practice.</a:t>
            </a:r>
            <a:endParaRPr lang="en-US">
              <a:solidFill>
                <a:srgbClr val="444444"/>
              </a:solidFill>
            </a:endParaRPr>
          </a:p>
          <a:p>
            <a:endParaRPr lang="en-GB">
              <a:solidFill>
                <a:srgbClr val="444444"/>
              </a:solidFill>
            </a:endParaRPr>
          </a:p>
          <a:p>
            <a:r>
              <a:rPr lang="en-US">
                <a:solidFill>
                  <a:schemeClr val="tx1">
                    <a:lumMod val="65000"/>
                    <a:lumOff val="35000"/>
                  </a:schemeClr>
                </a:solidFill>
              </a:rPr>
              <a:t>As students, you can start using the same set of examples from your student life. While these may not carry much weight during your future professional review, starting now gives you a head start. </a:t>
            </a:r>
            <a:endParaRPr lang="en-US">
              <a:solidFill>
                <a:srgbClr val="444444"/>
              </a:solidFill>
            </a:endParaRPr>
          </a:p>
          <a:p>
            <a:endParaRPr lang="en-US">
              <a:solidFill>
                <a:srgbClr val="444444"/>
              </a:solidFill>
            </a:endParaRPr>
          </a:p>
          <a:p>
            <a:r>
              <a:rPr lang="en-US">
                <a:solidFill>
                  <a:schemeClr val="tx1">
                    <a:lumMod val="65000"/>
                    <a:lumOff val="35000"/>
                  </a:schemeClr>
                </a:solidFill>
              </a:rPr>
              <a:t>You'll become familiar with the ICE system before entering the professional world, allowing you to seek and identify support for your future progress, regardless of the level of structured support available.</a:t>
            </a:r>
            <a:endParaRPr lang="en-GB">
              <a:solidFill>
                <a:srgbClr val="444444"/>
              </a:solidFill>
            </a:endParaRPr>
          </a:p>
          <a:p>
            <a:endParaRPr lang="en-GB">
              <a:solidFill>
                <a:srgbClr val="444444"/>
              </a:solidFill>
            </a:endParaRPr>
          </a:p>
          <a:p>
            <a:endPar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B43F3ACA-0B11-1AA5-136D-1B731BA0F7AA}"/>
              </a:ext>
            </a:extLst>
          </p:cNvPr>
          <p:cNvSpPr>
            <a:spLocks noGrp="1"/>
          </p:cNvSpPr>
          <p:nvPr>
            <p:ph type="sldNum" sz="quarter" idx="5"/>
          </p:nvPr>
        </p:nvSpPr>
        <p:spPr/>
        <p:txBody>
          <a:bodyPr/>
          <a:lstStyle/>
          <a:p>
            <a:fld id="{8A36CAF4-5E87-4E49-B717-EB01CD9B11B1}" type="slidenum">
              <a:rPr lang="en-US" smtClean="0"/>
              <a:t>5</a:t>
            </a:fld>
            <a:endParaRPr lang="en-US"/>
          </a:p>
        </p:txBody>
      </p:sp>
    </p:spTree>
    <p:extLst>
      <p:ext uri="{BB962C8B-B14F-4D97-AF65-F5344CB8AC3E}">
        <p14:creationId xmlns:p14="http://schemas.microsoft.com/office/powerpoint/2010/main" val="32464343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This is a great example of how your experiences outside the classroom can demonstrate your growing engineering knowledge.</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6</a:t>
            </a:fld>
            <a:endParaRPr lang="en-US"/>
          </a:p>
        </p:txBody>
      </p:sp>
    </p:spTree>
    <p:extLst>
      <p:ext uri="{BB962C8B-B14F-4D97-AF65-F5344CB8AC3E}">
        <p14:creationId xmlns:p14="http://schemas.microsoft.com/office/powerpoint/2010/main" val="20924279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a:solidFill>
                  <a:schemeClr val="tx1">
                    <a:lumMod val="65000"/>
                    <a:lumOff val="35000"/>
                  </a:schemeClr>
                </a:solidFill>
                <a:latin typeface="Noto Sans"/>
                <a:ea typeface="Noto Sans"/>
                <a:cs typeface="Noto Sans"/>
              </a:rPr>
              <a:t>As a </a:t>
            </a:r>
            <a:r>
              <a:rPr lang="en-US" sz="900" dirty="0">
                <a:solidFill>
                  <a:schemeClr val="tx1">
                    <a:lumMod val="65000"/>
                    <a:lumOff val="35000"/>
                  </a:schemeClr>
                </a:solidFill>
                <a:latin typeface="Noto Sans"/>
                <a:ea typeface="Noto Sans"/>
                <a:cs typeface="Noto Sans"/>
              </a:rPr>
              <a:t>Student</a:t>
            </a:r>
            <a:r>
              <a:rPr lang="en-US" sz="900">
                <a:solidFill>
                  <a:schemeClr val="tx1">
                    <a:lumMod val="65000"/>
                    <a:lumOff val="35000"/>
                  </a:schemeClr>
                </a:solidFill>
                <a:latin typeface="Noto Sans"/>
                <a:ea typeface="Noto Sans"/>
                <a:cs typeface="Noto Sans"/>
              </a:rPr>
              <a:t> </a:t>
            </a:r>
            <a:r>
              <a:rPr lang="en-US" sz="900" dirty="0">
                <a:solidFill>
                  <a:schemeClr val="tx1">
                    <a:lumMod val="65000"/>
                    <a:lumOff val="35000"/>
                  </a:schemeClr>
                </a:solidFill>
                <a:latin typeface="Noto Sans"/>
                <a:ea typeface="Noto Sans"/>
                <a:cs typeface="Noto Sans"/>
              </a:rPr>
              <a:t>Member</a:t>
            </a:r>
            <a:r>
              <a:rPr lang="en-US" sz="900">
                <a:solidFill>
                  <a:schemeClr val="tx1">
                    <a:lumMod val="65000"/>
                    <a:lumOff val="35000"/>
                  </a:schemeClr>
                </a:solidFill>
                <a:latin typeface="Noto Sans"/>
                <a:ea typeface="Noto Sans"/>
                <a:cs typeface="Noto Sans"/>
              </a:rPr>
              <a:t> of the ICE, you can start building your professional development record </a:t>
            </a:r>
            <a:r>
              <a:rPr lang="en-US" dirty="0">
                <a:solidFill>
                  <a:schemeClr val="tx1">
                    <a:lumMod val="65000"/>
                    <a:lumOff val="35000"/>
                  </a:schemeClr>
                </a:solidFill>
                <a:latin typeface="Noto Sans"/>
                <a:ea typeface="Noto Sans"/>
                <a:cs typeface="Noto Sans"/>
              </a:rPr>
              <a:t>using the ICE Careers app Tracker tool.</a:t>
            </a:r>
            <a:endParaRPr lang="en-US" sz="900">
              <a:solidFill>
                <a:schemeClr val="tx1">
                  <a:lumMod val="65000"/>
                  <a:lumOff val="35000"/>
                </a:schemeClr>
              </a:solidFill>
              <a:latin typeface="Noto Sans"/>
              <a:ea typeface="Noto Sans"/>
              <a:cs typeface="Noto Sans"/>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lumMod val="65000"/>
                    <a:lumOff val="35000"/>
                  </a:schemeClr>
                </a:solidFill>
                <a:latin typeface="Noto Sans"/>
                <a:ea typeface="Noto Sans"/>
                <a:cs typeface="Noto Sans"/>
              </a:rPr>
              <a:t>Development Action Plan (DAP)</a:t>
            </a:r>
          </a:p>
          <a:p>
            <a:r>
              <a:rPr lang="en-US" sz="900">
                <a:solidFill>
                  <a:schemeClr val="tx1">
                    <a:lumMod val="65000"/>
                    <a:lumOff val="35000"/>
                  </a:schemeClr>
                </a:solidFill>
                <a:latin typeface="Noto Sans"/>
                <a:ea typeface="Noto Sans"/>
                <a:cs typeface="Noto Sans"/>
              </a:rPr>
              <a:t>Use this to set goals for your learning and development.</a:t>
            </a:r>
          </a:p>
          <a:p>
            <a:r>
              <a:rPr lang="en-US" sz="900">
                <a:solidFill>
                  <a:schemeClr val="tx1">
                    <a:lumMod val="65000"/>
                    <a:lumOff val="35000"/>
                  </a:schemeClr>
                </a:solidFill>
                <a:latin typeface="Noto Sans"/>
                <a:ea typeface="Noto Sans"/>
                <a:cs typeface="Noto Sans"/>
              </a:rPr>
              <a:t>Think about what skills or experiences you want to gain—like attending a site visit, improving presentation skills, or learning about sustainability.</a:t>
            </a:r>
          </a:p>
          <a:p>
            <a:r>
              <a:rPr lang="en-US" sz="900">
                <a:solidFill>
                  <a:schemeClr val="tx1">
                    <a:lumMod val="65000"/>
                    <a:lumOff val="35000"/>
                  </a:schemeClr>
                </a:solidFill>
                <a:latin typeface="Noto Sans"/>
                <a:ea typeface="Noto Sans"/>
                <a:cs typeface="Noto Sans"/>
              </a:rPr>
              <a:t>Update it regularly as your goals evolve.</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lumMod val="65000"/>
                    <a:lumOff val="35000"/>
                  </a:schemeClr>
                </a:solidFill>
                <a:latin typeface="Noto Sans"/>
                <a:ea typeface="Noto Sans"/>
                <a:cs typeface="Noto Sans"/>
              </a:rPr>
              <a:t>Personal Development Record (PDR)</a:t>
            </a:r>
          </a:p>
          <a:p>
            <a:r>
              <a:rPr lang="en-US" sz="900">
                <a:solidFill>
                  <a:schemeClr val="tx1">
                    <a:lumMod val="65000"/>
                    <a:lumOff val="35000"/>
                  </a:schemeClr>
                </a:solidFill>
                <a:latin typeface="Noto Sans"/>
                <a:ea typeface="Noto Sans"/>
                <a:cs typeface="Noto Sans"/>
              </a:rPr>
              <a:t>Use this to log what you’ve done—lectures, placements, volunteering, or events.</a:t>
            </a:r>
          </a:p>
          <a:p>
            <a:r>
              <a:rPr lang="en-US" sz="900">
                <a:solidFill>
                  <a:schemeClr val="tx1">
                    <a:lumMod val="65000"/>
                    <a:lumOff val="35000"/>
                  </a:schemeClr>
                </a:solidFill>
                <a:latin typeface="Noto Sans"/>
                <a:ea typeface="Noto Sans"/>
                <a:cs typeface="Noto Sans"/>
              </a:rPr>
              <a:t>Include the date, a short description, and what you learned.</a:t>
            </a:r>
          </a:p>
          <a:p>
            <a:r>
              <a:rPr lang="en-US" sz="900">
                <a:solidFill>
                  <a:schemeClr val="tx1">
                    <a:lumMod val="65000"/>
                    <a:lumOff val="35000"/>
                  </a:schemeClr>
                </a:solidFill>
                <a:latin typeface="Noto Sans"/>
                <a:ea typeface="Noto Sans"/>
                <a:cs typeface="Noto Sans"/>
              </a:rPr>
              <a:t>This helps you reflect on your progress and prepare for future job applications or ICE membership.</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a:ea typeface="Noto Sans"/>
                <a:cs typeface="Noto Sans"/>
              </a:rPr>
              <a:t>You will be expected to keep these records as a professional. All professional bodies require it or expect it.</a:t>
            </a:r>
            <a:endParaRPr lang="en-GB" sz="900">
              <a:solidFill>
                <a:schemeClr val="tx1">
                  <a:lumMod val="65000"/>
                  <a:lumOff val="35000"/>
                </a:schemeClr>
              </a:solidFill>
              <a:latin typeface="Noto Sans"/>
              <a:ea typeface="Noto Sans"/>
              <a:cs typeface="Noto Sans"/>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7</a:t>
            </a:fld>
            <a:endParaRPr lang="en-US"/>
          </a:p>
        </p:txBody>
      </p:sp>
    </p:spTree>
    <p:extLst>
      <p:ext uri="{BB962C8B-B14F-4D97-AF65-F5344CB8AC3E}">
        <p14:creationId xmlns:p14="http://schemas.microsoft.com/office/powerpoint/2010/main" val="1234662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a:solidFill>
                  <a:schemeClr val="tx1">
                    <a:lumMod val="65000"/>
                    <a:lumOff val="35000"/>
                  </a:schemeClr>
                </a:solidFill>
                <a:latin typeface="Noto Sans"/>
                <a:ea typeface="Noto Sans"/>
                <a:cs typeface="Noto Sans"/>
              </a:rPr>
              <a:t>As a Student Member of the ICE, you can start logging your Continuing Professional Development (CPD) now.</a:t>
            </a:r>
          </a:p>
          <a:p>
            <a:endPar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lumMod val="65000"/>
                    <a:lumOff val="35000"/>
                  </a:schemeClr>
                </a:solidFill>
                <a:latin typeface="Noto Sans"/>
                <a:ea typeface="Noto Sans"/>
                <a:cs typeface="Noto Sans"/>
              </a:rPr>
              <a:t>Scan the QR codes</a:t>
            </a:r>
            <a:r>
              <a:rPr lang="en-US" sz="900">
                <a:solidFill>
                  <a:schemeClr val="tx1">
                    <a:lumMod val="65000"/>
                    <a:lumOff val="35000"/>
                  </a:schemeClr>
                </a:solidFill>
                <a:latin typeface="Noto Sans"/>
                <a:ea typeface="Noto Sans"/>
                <a:cs typeface="Noto Sans"/>
              </a:rPr>
              <a:t> on this slide to download the ICE Careers app and begin recording your CPD using the Tracker tool.</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a:ea typeface="Noto Sans"/>
                <a:cs typeface="Noto Sans"/>
              </a:rPr>
              <a:t>Use it to record lectures, site visits, volunteering, or any learning outside your degree. Anything you think you have learned something from: as long as you can describe what it is that you have learned and how you have benefited! </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a:ea typeface="Noto Sans"/>
                <a:cs typeface="Noto Sans"/>
              </a:rPr>
              <a:t>It’s a great way to build good habits and show your commitment to professional growth.</a:t>
            </a:r>
            <a:endParaRPr lang="en-GB" sz="900">
              <a:solidFill>
                <a:schemeClr val="tx1">
                  <a:lumMod val="65000"/>
                  <a:lumOff val="35000"/>
                </a:schemeClr>
              </a:solidFill>
              <a:latin typeface="Noto Sans"/>
              <a:ea typeface="Noto Sans"/>
              <a:cs typeface="Noto Sans"/>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8</a:t>
            </a:fld>
            <a:endParaRPr lang="en-US"/>
          </a:p>
        </p:txBody>
      </p:sp>
    </p:spTree>
    <p:extLst>
      <p:ext uri="{BB962C8B-B14F-4D97-AF65-F5344CB8AC3E}">
        <p14:creationId xmlns:p14="http://schemas.microsoft.com/office/powerpoint/2010/main" val="34555927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9CCBC-9633-D2F3-1A0A-BF8D0845E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1D5E73-2C30-5895-B2A5-0371F78E36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5992A0-C8E9-EA3B-4BD9-EEC4F1BA9947}"/>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YOUR GUIDE TO GETTING AHEAD</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Stay ahead of the curve by taking advantage of opportunities to learn about the industry and prepare for a successful career in civil engineering.</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Careers talks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Regular, approx. monthly online talks. Recent graduates share their experience, industry insight and top tips.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Featuring graduates from a range of sectors, employers and previous universities.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Engaging talks – watch live online or view recordings.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Careers app</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a:lnSpc>
                <a:spcPct val="100000"/>
              </a:lnSpc>
              <a:spcBef>
                <a:spcPts val="0"/>
              </a:spcBef>
              <a:spcAft>
                <a:spcPts val="0"/>
              </a:spcAft>
              <a:buNone/>
              <a:tabLst/>
              <a:defRPr/>
            </a:pPr>
            <a:r>
              <a:rPr lang="en-GB" sz="900" b="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Mobile app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designed to help undergraduate students and apprentices plan their career in civil engineering and infrastructure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defRP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Features a careers </a:t>
            </a:r>
            <a:r>
              <a:rPr lang="en-GB" sz="900" b="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guide,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development tracker, ICE events and more support for students</a:t>
            </a:r>
            <a:b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Download the app – QR codes on slide, or search ‘ICE Careers’ in Apple App Store or Google Play</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b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(Speaker note: more detail re app is on speaker notes on following slide with screenshots)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6F20857-43E9-B031-BB9F-10F4E7D94707}"/>
              </a:ext>
            </a:extLst>
          </p:cNvPr>
          <p:cNvSpPr>
            <a:spLocks noGrp="1"/>
          </p:cNvSpPr>
          <p:nvPr>
            <p:ph type="sldNum" sz="quarter" idx="5"/>
          </p:nvPr>
        </p:nvSpPr>
        <p:spPr/>
        <p:txBody>
          <a:bodyPr/>
          <a:lstStyle/>
          <a:p>
            <a:fld id="{8A36CAF4-5E87-4E49-B717-EB01CD9B11B1}" type="slidenum">
              <a:rPr lang="en-US" smtClean="0"/>
              <a:t>9</a:t>
            </a:fld>
            <a:endParaRPr lang="en-US"/>
          </a:p>
        </p:txBody>
      </p:sp>
    </p:spTree>
    <p:extLst>
      <p:ext uri="{BB962C8B-B14F-4D97-AF65-F5344CB8AC3E}">
        <p14:creationId xmlns:p14="http://schemas.microsoft.com/office/powerpoint/2010/main" val="18040684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B4539-343B-868A-2492-27A032D5A8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CE4ECC-EC6F-87A5-51D0-D35CF5AE76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D3953E-0E7F-BFA8-0492-B129421DB144}"/>
              </a:ext>
            </a:extLst>
          </p:cNvPr>
          <p:cNvSpPr>
            <a:spLocks noGrp="1"/>
          </p:cNvSpPr>
          <p:nvPr>
            <p:ph type="body" idx="1"/>
          </p:nvPr>
        </p:nvSpPr>
        <p:spPr/>
        <p:txBody>
          <a:bodyPr/>
          <a:lstStyle/>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Careers app – key features and content</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Careers guide.</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t>
            </a: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Features industry insights, sector overviews, role profiles and career pathways</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Guide also showcases real-world case studies of the people and projects shaping the industry</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development tracker.</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Students can begin to record their professional development (IPD and CPD) to get a head start on their journey to become professionally qualified</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App also features </a:t>
            </a: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events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for students, </a:t>
            </a: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Rewards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offers, </a:t>
            </a: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employer directory</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and more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All students can download the app. </a:t>
            </a: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Student Members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can log in to the app to access additional features: the professional development tracker, ICE Rewards, also favourite events, save content from the guide and other tailored content.</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850A7D97-7100-3B59-E971-E9889459EBB8}"/>
              </a:ext>
            </a:extLst>
          </p:cNvPr>
          <p:cNvSpPr>
            <a:spLocks noGrp="1"/>
          </p:cNvSpPr>
          <p:nvPr>
            <p:ph type="sldNum" sz="quarter" idx="5"/>
          </p:nvPr>
        </p:nvSpPr>
        <p:spPr/>
        <p:txBody>
          <a:bodyPr/>
          <a:lstStyle/>
          <a:p>
            <a:fld id="{8A36CAF4-5E87-4E49-B717-EB01CD9B11B1}" type="slidenum">
              <a:rPr lang="en-US" smtClean="0"/>
              <a:t>10</a:t>
            </a:fld>
            <a:endParaRPr lang="en-US"/>
          </a:p>
        </p:txBody>
      </p:sp>
    </p:spTree>
    <p:extLst>
      <p:ext uri="{BB962C8B-B14F-4D97-AF65-F5344CB8AC3E}">
        <p14:creationId xmlns:p14="http://schemas.microsoft.com/office/powerpoint/2010/main" val="37636691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91447" y="4634791"/>
            <a:ext cx="169872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ice.org.uk/students</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6B43E44-C85A-C0CB-8BD1-58BEDB4BFA1B}"/>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15" name="Picture 14" descr="ice_master_full_300dpi_rgb.jpg">
            <a:extLst>
              <a:ext uri="{FF2B5EF4-FFF2-40B4-BE49-F238E27FC236}">
                <a16:creationId xmlns:a16="http://schemas.microsoft.com/office/drawing/2014/main" id="{DDE707AB-2469-22E2-6F27-7938BD4EC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3305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E8985B98-69E1-D3CF-394F-B97BF3E2D63B}"/>
              </a:ext>
            </a:extLst>
          </p:cNvPr>
          <p:cNvPicPr>
            <a:picLocks noChangeAspect="1"/>
          </p:cNvPicPr>
          <p:nvPr userDrawn="1"/>
        </p:nvPicPr>
        <p:blipFill>
          <a:blip r:embed="rId2"/>
          <a:stretch>
            <a:fillRect/>
          </a:stretch>
        </p:blipFill>
        <p:spPr>
          <a:xfrm>
            <a:off x="-1" y="3211210"/>
            <a:ext cx="9143997" cy="1955131"/>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F3F0D4-9F39-A7CE-20C1-DF162381C78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9" name="Picture 8" descr="ice_master_full_300dpi_rgb.jpg">
            <a:extLst>
              <a:ext uri="{FF2B5EF4-FFF2-40B4-BE49-F238E27FC236}">
                <a16:creationId xmlns:a16="http://schemas.microsoft.com/office/drawing/2014/main" id="{F26A88F1-2380-B17D-1136-DF57377525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451305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8" name="Rectangle 7">
            <a:extLst>
              <a:ext uri="{FF2B5EF4-FFF2-40B4-BE49-F238E27FC236}">
                <a16:creationId xmlns:a16="http://schemas.microsoft.com/office/drawing/2014/main" id="{A851DD62-61CA-6E9E-FDDC-F0DF40E92F16}"/>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636D3A42-5541-1EE2-5AA7-D1584A6E6C9D}"/>
              </a:ext>
            </a:extLst>
          </p:cNvPr>
          <p:cNvSpPr>
            <a:spLocks noGrp="1"/>
          </p:cNvSpPr>
          <p:nvPr>
            <p:ph type="pic" sz="quarter" idx="13" hasCustomPrompt="1"/>
          </p:nvPr>
        </p:nvSpPr>
        <p:spPr>
          <a:xfrm>
            <a:off x="0" y="-1"/>
            <a:ext cx="9144000" cy="3189600"/>
          </a:xfrm>
          <a:custGeom>
            <a:avLst/>
            <a:gdLst>
              <a:gd name="connsiteX0" fmla="*/ 323850 w 9144000"/>
              <a:gd name="connsiteY0" fmla="*/ 1 h 3189600"/>
              <a:gd name="connsiteX1" fmla="*/ 323850 w 9144000"/>
              <a:gd name="connsiteY1" fmla="*/ 882667 h 3189600"/>
              <a:gd name="connsiteX2" fmla="*/ 1182311 w 9144000"/>
              <a:gd name="connsiteY2" fmla="*/ 882667 h 3189600"/>
              <a:gd name="connsiteX3" fmla="*/ 1182311 w 9144000"/>
              <a:gd name="connsiteY3" fmla="*/ 1 h 3189600"/>
              <a:gd name="connsiteX4" fmla="*/ 0 w 9144000"/>
              <a:gd name="connsiteY4" fmla="*/ 0 h 3189600"/>
              <a:gd name="connsiteX5" fmla="*/ 9144000 w 9144000"/>
              <a:gd name="connsiteY5" fmla="*/ 0 h 3189600"/>
              <a:gd name="connsiteX6" fmla="*/ 9144000 w 9144000"/>
              <a:gd name="connsiteY6" fmla="*/ 1 h 3189600"/>
              <a:gd name="connsiteX7" fmla="*/ 7293755 w 9144000"/>
              <a:gd name="connsiteY7" fmla="*/ 3189600 h 3189600"/>
              <a:gd name="connsiteX8" fmla="*/ 0 w 9144000"/>
              <a:gd name="connsiteY8"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3189600">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3" name="Picture 12" descr="ice_master_full_300dpi_rgb.jpg">
            <a:extLst>
              <a:ext uri="{FF2B5EF4-FFF2-40B4-BE49-F238E27FC236}">
                <a16:creationId xmlns:a16="http://schemas.microsoft.com/office/drawing/2014/main" id="{8122750D-D7E1-A1A6-EC88-6C1CE8DC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2284399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2" name="Picture 11" descr="A blue sign with white text&#10;&#10;Description automatically generated">
            <a:extLst>
              <a:ext uri="{FF2B5EF4-FFF2-40B4-BE49-F238E27FC236}">
                <a16:creationId xmlns:a16="http://schemas.microsoft.com/office/drawing/2014/main" id="{428212F6-A233-7545-F9E6-01440B6E1B69}"/>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180362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5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10931"/>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24" name="Picture Placeholder 23">
            <a:extLst>
              <a:ext uri="{FF2B5EF4-FFF2-40B4-BE49-F238E27FC236}">
                <a16:creationId xmlns:a16="http://schemas.microsoft.com/office/drawing/2014/main" id="{0C37AAF5-CAD1-BB0E-2E72-0C744DE5F640}"/>
              </a:ext>
            </a:extLst>
          </p:cNvPr>
          <p:cNvSpPr>
            <a:spLocks noGrp="1"/>
          </p:cNvSpPr>
          <p:nvPr>
            <p:ph type="pic" sz="quarter" idx="16" hasCustomPrompt="1"/>
          </p:nvPr>
        </p:nvSpPr>
        <p:spPr>
          <a:xfrm>
            <a:off x="-8702070" y="-1"/>
            <a:ext cx="8236536" cy="3204000"/>
          </a:xfrm>
          <a:custGeom>
            <a:avLst/>
            <a:gdLst>
              <a:gd name="connsiteX0" fmla="*/ 0 w 8236536"/>
              <a:gd name="connsiteY0" fmla="*/ 0 h 3204000"/>
              <a:gd name="connsiteX1" fmla="*/ 8236536 w 8236536"/>
              <a:gd name="connsiteY1" fmla="*/ 0 h 3204000"/>
              <a:gd name="connsiteX2" fmla="*/ 8236536 w 8236536"/>
              <a:gd name="connsiteY2" fmla="*/ 1 h 3204000"/>
              <a:gd name="connsiteX3" fmla="*/ 6386291 w 8236536"/>
              <a:gd name="connsiteY3" fmla="*/ 3204000 h 3204000"/>
              <a:gd name="connsiteX4" fmla="*/ 0 w 8236536"/>
              <a:gd name="connsiteY4" fmla="*/ 3204000 h 320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36536" h="3204000">
                <a:moveTo>
                  <a:pt x="0" y="0"/>
                </a:moveTo>
                <a:lnTo>
                  <a:pt x="8236536" y="0"/>
                </a:lnTo>
                <a:lnTo>
                  <a:pt x="8236536" y="1"/>
                </a:lnTo>
                <a:lnTo>
                  <a:pt x="6386291" y="3204000"/>
                </a:lnTo>
                <a:lnTo>
                  <a:pt x="0" y="32040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Picture Placeholder 32">
            <a:extLst>
              <a:ext uri="{FF2B5EF4-FFF2-40B4-BE49-F238E27FC236}">
                <a16:creationId xmlns:a16="http://schemas.microsoft.com/office/drawing/2014/main" id="{F1648995-0BB1-D5DF-4D9C-DA617AF2D15F}"/>
              </a:ext>
            </a:extLst>
          </p:cNvPr>
          <p:cNvSpPr>
            <a:spLocks noGrp="1"/>
          </p:cNvSpPr>
          <p:nvPr>
            <p:ph type="pic" sz="quarter" idx="15" hasCustomPrompt="1"/>
          </p:nvPr>
        </p:nvSpPr>
        <p:spPr>
          <a:xfrm>
            <a:off x="0" y="-10931"/>
            <a:ext cx="8236536" cy="3214930"/>
          </a:xfrm>
          <a:custGeom>
            <a:avLst/>
            <a:gdLst>
              <a:gd name="connsiteX0" fmla="*/ 0 w 8236536"/>
              <a:gd name="connsiteY0" fmla="*/ 0 h 3214930"/>
              <a:gd name="connsiteX1" fmla="*/ 323850 w 8236536"/>
              <a:gd name="connsiteY1" fmla="*/ 0 h 3214930"/>
              <a:gd name="connsiteX2" fmla="*/ 323850 w 8236536"/>
              <a:gd name="connsiteY2" fmla="*/ 877088 h 3214930"/>
              <a:gd name="connsiteX3" fmla="*/ 1182311 w 8236536"/>
              <a:gd name="connsiteY3" fmla="*/ 877088 h 3214930"/>
              <a:gd name="connsiteX4" fmla="*/ 1182311 w 8236536"/>
              <a:gd name="connsiteY4" fmla="*/ 0 h 3214930"/>
              <a:gd name="connsiteX5" fmla="*/ 8236536 w 8236536"/>
              <a:gd name="connsiteY5" fmla="*/ 0 h 3214930"/>
              <a:gd name="connsiteX6" fmla="*/ 8236536 w 8236536"/>
              <a:gd name="connsiteY6" fmla="*/ 1 h 3214930"/>
              <a:gd name="connsiteX7" fmla="*/ 6386291 w 8236536"/>
              <a:gd name="connsiteY7" fmla="*/ 3214930 h 3214930"/>
              <a:gd name="connsiteX8" fmla="*/ 0 w 8236536"/>
              <a:gd name="connsiteY8"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536" h="3214930">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descr="ice_master_full_300dpi_rgb.jpg">
            <a:extLst>
              <a:ext uri="{FF2B5EF4-FFF2-40B4-BE49-F238E27FC236}">
                <a16:creationId xmlns:a16="http://schemas.microsoft.com/office/drawing/2014/main" id="{435CAA4E-3D46-4BAE-CF5E-7C9BC51DF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6317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mn-ea"/>
                <a:cs typeface="Arial"/>
              </a:rPr>
              <a:t>ice.org.uk</a:t>
            </a:r>
            <a:endParaRPr lang="en-GB" sz="2000" b="0" i="0" u="none" strike="noStrike" kern="1200" baseline="30000">
              <a:solidFill>
                <a:srgbClr val="34657F"/>
              </a:solidFill>
              <a:latin typeface="+mn-lt"/>
              <a:ea typeface="+mn-ea"/>
              <a:cs typeface="Arial"/>
            </a:endParaRP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pic>
        <p:nvPicPr>
          <p:cNvPr id="11" name="Picture 10" descr="ice_master_full_300dpi_rgb.jpg">
            <a:extLst>
              <a:ext uri="{FF2B5EF4-FFF2-40B4-BE49-F238E27FC236}">
                <a16:creationId xmlns:a16="http://schemas.microsoft.com/office/drawing/2014/main" id="{EE32BE8D-2AF4-4A69-B925-D4DA3A6AE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018172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ice_master_full_300dpi_rgb.jpg">
            <a:extLst>
              <a:ext uri="{FF2B5EF4-FFF2-40B4-BE49-F238E27FC236}">
                <a16:creationId xmlns:a16="http://schemas.microsoft.com/office/drawing/2014/main" id="{6CB5A96D-2EDD-C4D4-F594-FE796DB29D2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1731950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ue sign with white text&#10;&#10;Description automatically generated">
            <a:extLst>
              <a:ext uri="{FF2B5EF4-FFF2-40B4-BE49-F238E27FC236}">
                <a16:creationId xmlns:a16="http://schemas.microsoft.com/office/drawing/2014/main" id="{0CDC8AB7-D75B-7453-279C-4C98D25388EB}"/>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3247675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ice_master_full_300dpi_rgb.jpg">
            <a:extLst>
              <a:ext uri="{FF2B5EF4-FFF2-40B4-BE49-F238E27FC236}">
                <a16:creationId xmlns:a16="http://schemas.microsoft.com/office/drawing/2014/main" id="{93E30633-7B6B-ABF9-D521-E695EF1A5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3997137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D148E6A-C49D-1D10-3B23-2417421C691C}"/>
              </a:ext>
            </a:extLst>
          </p:cNvPr>
          <p:cNvSpPr>
            <a:spLocks noGrp="1"/>
          </p:cNvSpPr>
          <p:nvPr>
            <p:ph type="pic" sz="quarter" idx="13"/>
          </p:nvPr>
        </p:nvSpPr>
        <p:spPr>
          <a:xfrm>
            <a:off x="0" y="0"/>
            <a:ext cx="9144000" cy="5143499"/>
          </a:xfrm>
          <a:custGeom>
            <a:avLst/>
            <a:gdLst>
              <a:gd name="connsiteX0" fmla="*/ 0 w 9144000"/>
              <a:gd name="connsiteY0" fmla="*/ 0 h 5143499"/>
              <a:gd name="connsiteX1" fmla="*/ 323850 w 9144000"/>
              <a:gd name="connsiteY1" fmla="*/ 0 h 5143499"/>
              <a:gd name="connsiteX2" fmla="*/ 323850 w 9144000"/>
              <a:gd name="connsiteY2" fmla="*/ 872844 h 5143499"/>
              <a:gd name="connsiteX3" fmla="*/ 1182311 w 9144000"/>
              <a:gd name="connsiteY3" fmla="*/ 872844 h 5143499"/>
              <a:gd name="connsiteX4" fmla="*/ 1182311 w 9144000"/>
              <a:gd name="connsiteY4" fmla="*/ 0 h 5143499"/>
              <a:gd name="connsiteX5" fmla="*/ 9144000 w 9144000"/>
              <a:gd name="connsiteY5" fmla="*/ 0 h 5143499"/>
              <a:gd name="connsiteX6" fmla="*/ 9144000 w 9144000"/>
              <a:gd name="connsiteY6" fmla="*/ 5143499 h 5143499"/>
              <a:gd name="connsiteX7" fmla="*/ 0 w 9144000"/>
              <a:gd name="connsiteY7" fmla="*/ 5143499 h 5143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499">
                <a:moveTo>
                  <a:pt x="0" y="0"/>
                </a:moveTo>
                <a:lnTo>
                  <a:pt x="323850" y="0"/>
                </a:lnTo>
                <a:lnTo>
                  <a:pt x="323850" y="872844"/>
                </a:lnTo>
                <a:lnTo>
                  <a:pt x="1182311" y="872844"/>
                </a:lnTo>
                <a:lnTo>
                  <a:pt x="1182311" y="0"/>
                </a:lnTo>
                <a:lnTo>
                  <a:pt x="9144000" y="0"/>
                </a:lnTo>
                <a:lnTo>
                  <a:pt x="9144000" y="5143499"/>
                </a:lnTo>
                <a:lnTo>
                  <a:pt x="0" y="5143499"/>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US"/>
              <a:t>Click icon to add picture</a:t>
            </a:r>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9/22/2026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descr="ice_master_full_300dpi_rgb.jpg">
            <a:extLst>
              <a:ext uri="{FF2B5EF4-FFF2-40B4-BE49-F238E27FC236}">
                <a16:creationId xmlns:a16="http://schemas.microsoft.com/office/drawing/2014/main" id="{D2D6F065-7A97-D9E3-A3FF-9B45A909687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18600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US"/>
              <a:t>Click to edit Master title style</a:t>
            </a:r>
          </a:p>
        </p:txBody>
      </p:sp>
      <p:pic>
        <p:nvPicPr>
          <p:cNvPr id="5" name="Picture 4" descr="ice_master_full_300dpi_rgb.jpg">
            <a:extLst>
              <a:ext uri="{FF2B5EF4-FFF2-40B4-BE49-F238E27FC236}">
                <a16:creationId xmlns:a16="http://schemas.microsoft.com/office/drawing/2014/main" id="{9A7D2100-DBB4-542C-99CF-9F6F30313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622805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4" b="12478"/>
          <a:stretch/>
        </p:blipFill>
        <p:spPr>
          <a:xfrm>
            <a:off x="0" y="0"/>
            <a:ext cx="9144000" cy="4287520"/>
          </a:xfrm>
          <a:prstGeom prst="rect">
            <a:avLst/>
          </a:prstGeom>
        </p:spPr>
      </p:pic>
      <p:sp>
        <p:nvSpPr>
          <p:cNvPr id="3" name="Content Placeholder 2"/>
          <p:cNvSpPr>
            <a:spLocks noGrp="1"/>
          </p:cNvSpPr>
          <p:nvPr>
            <p:ph idx="1"/>
          </p:nvPr>
        </p:nvSpPr>
        <p:spPr>
          <a:xfrm>
            <a:off x="323849" y="1369218"/>
            <a:ext cx="8496059" cy="2618582"/>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215599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12" name="Picture Placeholder 11">
            <a:extLst>
              <a:ext uri="{FF2B5EF4-FFF2-40B4-BE49-F238E27FC236}">
                <a16:creationId xmlns:a16="http://schemas.microsoft.com/office/drawing/2014/main" id="{D7E1E24D-F527-57CD-E2BF-8D40389D974E}"/>
              </a:ext>
            </a:extLst>
          </p:cNvPr>
          <p:cNvSpPr>
            <a:spLocks noGrp="1"/>
          </p:cNvSpPr>
          <p:nvPr>
            <p:ph type="pic" sz="quarter" idx="13" hasCustomPrompt="1"/>
          </p:nvPr>
        </p:nvSpPr>
        <p:spPr>
          <a:xfrm>
            <a:off x="0" y="0"/>
            <a:ext cx="9144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8819908 w 9144000"/>
              <a:gd name="connsiteY3" fmla="*/ 5143500 h 5143500"/>
              <a:gd name="connsiteX4" fmla="*/ 8819908 w 9144000"/>
              <a:gd name="connsiteY4" fmla="*/ 4294293 h 5143500"/>
              <a:gd name="connsiteX5" fmla="*/ 7985760 w 9144000"/>
              <a:gd name="connsiteY5" fmla="*/ 4294293 h 5143500"/>
              <a:gd name="connsiteX6" fmla="*/ 7985760 w 9144000"/>
              <a:gd name="connsiteY6" fmla="*/ 5143500 h 5143500"/>
              <a:gd name="connsiteX7" fmla="*/ 0 w 9144000"/>
              <a:gd name="connsiteY7"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500">
                <a:moveTo>
                  <a:pt x="0" y="0"/>
                </a:moveTo>
                <a:lnTo>
                  <a:pt x="9144000" y="0"/>
                </a:lnTo>
                <a:lnTo>
                  <a:pt x="9144000" y="5143500"/>
                </a:lnTo>
                <a:lnTo>
                  <a:pt x="8819908" y="5143500"/>
                </a:lnTo>
                <a:lnTo>
                  <a:pt x="8819908" y="4294293"/>
                </a:lnTo>
                <a:lnTo>
                  <a:pt x="7985760" y="4294293"/>
                </a:lnTo>
                <a:lnTo>
                  <a:pt x="7985760" y="5143500"/>
                </a:lnTo>
                <a:lnTo>
                  <a:pt x="0" y="5143500"/>
                </a:lnTo>
                <a:close/>
              </a:path>
            </a:pathLst>
          </a:custGeom>
          <a:solidFill>
            <a:schemeClr val="bg1">
              <a:lumMod val="95000"/>
            </a:schemeClr>
          </a:solidFill>
        </p:spPr>
        <p:txBody>
          <a:bodyPr wrap="square" anchor="ctr">
            <a:noAutofit/>
          </a:bodyPr>
          <a:lstStyle>
            <a:lvl1pPr marL="0" indent="0" algn="ctr">
              <a:buFontTx/>
              <a:buNone/>
              <a:defRPr sz="1000" b="1">
                <a:latin typeface="Arial" panose="020B0604020202020204" pitchFamily="34" charset="0"/>
                <a:cs typeface="Arial" panose="020B0604020202020204" pitchFamily="34" charset="0"/>
              </a:defRPr>
            </a:lvl1pPr>
          </a:lstStyle>
          <a:p>
            <a:r>
              <a:rPr lang="en-US" sz="1000">
                <a:latin typeface="Arial" panose="020B0604020202020204" pitchFamily="34" charset="0"/>
                <a:cs typeface="Arial" panose="020B0604020202020204" pitchFamily="34" charset="0"/>
              </a:rPr>
              <a:t>Picture</a:t>
            </a:r>
            <a:endParaRPr lang="en-US"/>
          </a:p>
        </p:txBody>
      </p:sp>
      <p:sp>
        <p:nvSpPr>
          <p:cNvPr id="3" name="Content Placeholder 2"/>
          <p:cNvSpPr>
            <a:spLocks noGrp="1"/>
          </p:cNvSpPr>
          <p:nvPr>
            <p:ph idx="1"/>
          </p:nvPr>
        </p:nvSpPr>
        <p:spPr>
          <a:xfrm>
            <a:off x="323849" y="1369218"/>
            <a:ext cx="8496059" cy="2274835"/>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497558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B44BDFDD-2F99-B50E-85B1-7572206E7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268870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4" name="Picture 3" descr="ice_master_full_300dpi_rgb.jpg">
            <a:extLst>
              <a:ext uri="{FF2B5EF4-FFF2-40B4-BE49-F238E27FC236}">
                <a16:creationId xmlns:a16="http://schemas.microsoft.com/office/drawing/2014/main" id="{84F0FE53-CE46-C0A7-66DA-62652E1127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79478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20122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79478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1E6F66F2-793A-0738-DF5A-8517950E7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69643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EBA91D8A-2645-87FD-6E04-276404CCA6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38355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439D9B87-1FE7-4078-B64E-14D76078FB86}"/>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2AC92235-389E-58C7-EBA1-11D40E0A3C7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82054" y="4276807"/>
            <a:ext cx="842926" cy="866693"/>
          </a:xfrm>
          <a:prstGeom prst="rect">
            <a:avLst/>
          </a:prstGeom>
        </p:spPr>
      </p:pic>
    </p:spTree>
    <p:extLst>
      <p:ext uri="{BB962C8B-B14F-4D97-AF65-F5344CB8AC3E}">
        <p14:creationId xmlns:p14="http://schemas.microsoft.com/office/powerpoint/2010/main" val="15233860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userDrawn="1"/>
        </p:nvPicPr>
        <p:blipFill>
          <a:blip r:embed="rId2"/>
          <a:srcRect t="15400" b="37712"/>
          <a:stretch/>
        </p:blipFill>
        <p:spPr>
          <a:xfrm>
            <a:off x="-243" y="0"/>
            <a:ext cx="9144243" cy="428751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521724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496300" cy="3003042"/>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US"/>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953118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43990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2648579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3957124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881905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79478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79478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363375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466507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78722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881344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pic>
        <p:nvPicPr>
          <p:cNvPr id="10" name="Picture 9">
            <a:extLst>
              <a:ext uri="{FF2B5EF4-FFF2-40B4-BE49-F238E27FC236}">
                <a16:creationId xmlns:a16="http://schemas.microsoft.com/office/drawing/2014/main" id="{05D9AAE6-88A4-7EDB-5305-C7124B4F6DF3}"/>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06136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blue and white triangle pattern&#10;&#10;Description automatically generated">
            <a:extLst>
              <a:ext uri="{FF2B5EF4-FFF2-40B4-BE49-F238E27FC236}">
                <a16:creationId xmlns:a16="http://schemas.microsoft.com/office/drawing/2014/main" id="{95A9759F-9A43-2B1F-9E99-ADF6C1970621}"/>
              </a:ext>
            </a:extLst>
          </p:cNvPr>
          <p:cNvPicPr>
            <a:picLocks noChangeAspect="1"/>
          </p:cNvPicPr>
          <p:nvPr userDrawn="1"/>
        </p:nvPicPr>
        <p:blipFill>
          <a:blip r:embed="rId2"/>
          <a:srcRect t="62003"/>
          <a:stretch/>
        </p:blipFill>
        <p:spPr>
          <a:xfrm>
            <a:off x="-3" y="3211211"/>
            <a:ext cx="9144000" cy="1960093"/>
          </a:xfrm>
          <a:prstGeom prst="rect">
            <a:avLst/>
          </a:prstGeom>
        </p:spPr>
      </p:pic>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pic>
        <p:nvPicPr>
          <p:cNvPr id="12" name="Picture 11">
            <a:extLst>
              <a:ext uri="{FF2B5EF4-FFF2-40B4-BE49-F238E27FC236}">
                <a16:creationId xmlns:a16="http://schemas.microsoft.com/office/drawing/2014/main" id="{DE8BF5B8-FE0B-3153-649C-F45A30A8A99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574248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16" name="Rectangle 15">
            <a:extLst>
              <a:ext uri="{FF2B5EF4-FFF2-40B4-BE49-F238E27FC236}">
                <a16:creationId xmlns:a16="http://schemas.microsoft.com/office/drawing/2014/main" id="{CC8ACADB-65B0-B314-E1EC-144097C965F4}"/>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9">
            <a:extLst>
              <a:ext uri="{FF2B5EF4-FFF2-40B4-BE49-F238E27FC236}">
                <a16:creationId xmlns:a16="http://schemas.microsoft.com/office/drawing/2014/main" id="{C98EC155-6EA0-E68D-1860-D1C88E14042E}"/>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F9BF0D5A-75D9-0E73-F5AB-228107144DD9}"/>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9631637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BFBF97EB-24C1-5120-6819-0E3E4D5A22F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6959276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11" name="Picture Placeholder 10">
            <a:extLst>
              <a:ext uri="{FF2B5EF4-FFF2-40B4-BE49-F238E27FC236}">
                <a16:creationId xmlns:a16="http://schemas.microsoft.com/office/drawing/2014/main" id="{5D4AE0B8-8F5B-E66E-B0E8-AF85103EFECF}"/>
              </a:ext>
            </a:extLst>
          </p:cNvPr>
          <p:cNvSpPr>
            <a:spLocks noGrp="1"/>
          </p:cNvSpPr>
          <p:nvPr>
            <p:ph type="pic" sz="quarter" idx="13"/>
          </p:nvPr>
        </p:nvSpPr>
        <p:spPr>
          <a:xfrm>
            <a:off x="-41277" y="869951"/>
            <a:ext cx="7759020" cy="2327243"/>
          </a:xfrm>
          <a:custGeom>
            <a:avLst/>
            <a:gdLst>
              <a:gd name="connsiteX0" fmla="*/ 0 w 7759020"/>
              <a:gd name="connsiteY0" fmla="*/ 25398 h 2327243"/>
              <a:gd name="connsiteX1" fmla="*/ 365091 w 7759020"/>
              <a:gd name="connsiteY1" fmla="*/ 25398 h 2327243"/>
              <a:gd name="connsiteX2" fmla="*/ 365091 w 7759020"/>
              <a:gd name="connsiteY2" fmla="*/ 274776 h 2327243"/>
              <a:gd name="connsiteX3" fmla="*/ 1227002 w 7759020"/>
              <a:gd name="connsiteY3" fmla="*/ 274776 h 2327243"/>
              <a:gd name="connsiteX4" fmla="*/ 1227002 w 7759020"/>
              <a:gd name="connsiteY4" fmla="*/ 25398 h 2327243"/>
              <a:gd name="connsiteX5" fmla="*/ 7759020 w 7759020"/>
              <a:gd name="connsiteY5" fmla="*/ 25398 h 2327243"/>
              <a:gd name="connsiteX6" fmla="*/ 6422397 w 7759020"/>
              <a:gd name="connsiteY6" fmla="*/ 2327243 h 2327243"/>
              <a:gd name="connsiteX7" fmla="*/ 0 w 7759020"/>
              <a:gd name="connsiteY7" fmla="*/ 2327243 h 2327243"/>
              <a:gd name="connsiteX8" fmla="*/ 365091 w 7759020"/>
              <a:gd name="connsiteY8" fmla="*/ 0 h 2327243"/>
              <a:gd name="connsiteX9" fmla="*/ 1227002 w 7759020"/>
              <a:gd name="connsiteY9" fmla="*/ 0 h 2327243"/>
              <a:gd name="connsiteX10" fmla="*/ 1227002 w 7759020"/>
              <a:gd name="connsiteY10" fmla="*/ 25398 h 2327243"/>
              <a:gd name="connsiteX11" fmla="*/ 365091 w 7759020"/>
              <a:gd name="connsiteY11" fmla="*/ 25398 h 2327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59020" h="2327243">
                <a:moveTo>
                  <a:pt x="0" y="25398"/>
                </a:moveTo>
                <a:lnTo>
                  <a:pt x="365091" y="25398"/>
                </a:lnTo>
                <a:lnTo>
                  <a:pt x="365091" y="274776"/>
                </a:lnTo>
                <a:lnTo>
                  <a:pt x="1227002" y="274776"/>
                </a:lnTo>
                <a:lnTo>
                  <a:pt x="1227002" y="25398"/>
                </a:lnTo>
                <a:lnTo>
                  <a:pt x="7759020" y="25398"/>
                </a:lnTo>
                <a:lnTo>
                  <a:pt x="6422397" y="2327243"/>
                </a:lnTo>
                <a:lnTo>
                  <a:pt x="0" y="2327243"/>
                </a:lnTo>
                <a:close/>
                <a:moveTo>
                  <a:pt x="365091" y="0"/>
                </a:moveTo>
                <a:lnTo>
                  <a:pt x="1227002" y="0"/>
                </a:lnTo>
                <a:lnTo>
                  <a:pt x="1227002" y="25398"/>
                </a:lnTo>
                <a:lnTo>
                  <a:pt x="365091" y="25398"/>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pic>
        <p:nvPicPr>
          <p:cNvPr id="9" name="Picture 8">
            <a:extLst>
              <a:ext uri="{FF2B5EF4-FFF2-40B4-BE49-F238E27FC236}">
                <a16:creationId xmlns:a16="http://schemas.microsoft.com/office/drawing/2014/main" id="{4B2421FA-B220-0152-D9D4-14492ECCB82A}"/>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5339289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07C648D-D19F-E460-2E82-0532D09CEC1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6677C6F6-0EE8-0ACD-79C8-8A9830DEF142}"/>
              </a:ext>
            </a:extLst>
          </p:cNvPr>
          <p:cNvSpPr>
            <a:spLocks noGrp="1"/>
          </p:cNvSpPr>
          <p:nvPr>
            <p:ph type="pic" sz="quarter" idx="15" hasCustomPrompt="1"/>
          </p:nvPr>
        </p:nvSpPr>
        <p:spPr>
          <a:xfrm>
            <a:off x="0" y="0"/>
            <a:ext cx="8236536" cy="3214930"/>
          </a:xfrm>
          <a:custGeom>
            <a:avLst/>
            <a:gdLst>
              <a:gd name="connsiteX0" fmla="*/ 323814 w 8236536"/>
              <a:gd name="connsiteY0" fmla="*/ 898014 h 3214930"/>
              <a:gd name="connsiteX1" fmla="*/ 323814 w 8236536"/>
              <a:gd name="connsiteY1" fmla="*/ 1147391 h 3214930"/>
              <a:gd name="connsiteX2" fmla="*/ 1185725 w 8236536"/>
              <a:gd name="connsiteY2" fmla="*/ 1147391 h 3214930"/>
              <a:gd name="connsiteX3" fmla="*/ 1185725 w 8236536"/>
              <a:gd name="connsiteY3" fmla="*/ 898014 h 3214930"/>
              <a:gd name="connsiteX4" fmla="*/ 0 w 8236536"/>
              <a:gd name="connsiteY4" fmla="*/ 0 h 3214930"/>
              <a:gd name="connsiteX5" fmla="*/ 323850 w 8236536"/>
              <a:gd name="connsiteY5" fmla="*/ 0 h 3214930"/>
              <a:gd name="connsiteX6" fmla="*/ 323850 w 8236536"/>
              <a:gd name="connsiteY6" fmla="*/ 877088 h 3214930"/>
              <a:gd name="connsiteX7" fmla="*/ 1182311 w 8236536"/>
              <a:gd name="connsiteY7" fmla="*/ 877088 h 3214930"/>
              <a:gd name="connsiteX8" fmla="*/ 1182311 w 8236536"/>
              <a:gd name="connsiteY8" fmla="*/ 0 h 3214930"/>
              <a:gd name="connsiteX9" fmla="*/ 8236536 w 8236536"/>
              <a:gd name="connsiteY9" fmla="*/ 0 h 3214930"/>
              <a:gd name="connsiteX10" fmla="*/ 8236536 w 8236536"/>
              <a:gd name="connsiteY10" fmla="*/ 1 h 3214930"/>
              <a:gd name="connsiteX11" fmla="*/ 6386291 w 8236536"/>
              <a:gd name="connsiteY11" fmla="*/ 3214930 h 3214930"/>
              <a:gd name="connsiteX12" fmla="*/ 0 w 8236536"/>
              <a:gd name="connsiteY12"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36536" h="3214930">
                <a:moveTo>
                  <a:pt x="323814" y="898014"/>
                </a:moveTo>
                <a:lnTo>
                  <a:pt x="323814" y="1147391"/>
                </a:lnTo>
                <a:lnTo>
                  <a:pt x="1185725" y="1147391"/>
                </a:lnTo>
                <a:lnTo>
                  <a:pt x="1185725" y="898014"/>
                </a:lnTo>
                <a:close/>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a:extLst>
              <a:ext uri="{FF2B5EF4-FFF2-40B4-BE49-F238E27FC236}">
                <a16:creationId xmlns:a16="http://schemas.microsoft.com/office/drawing/2014/main" id="{8555A112-7FDE-D925-5A20-F2FCDE6ED30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3006500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mn-ea"/>
                <a:cs typeface="Arial"/>
              </a:rPr>
              <a:t>ice.org.uk</a:t>
            </a:r>
            <a:endParaRPr lang="en-GB" sz="2000" b="0" i="0" u="none" strike="noStrike" kern="1200" baseline="30000">
              <a:solidFill>
                <a:srgbClr val="34657F"/>
              </a:solidFill>
              <a:latin typeface="+mn-lt"/>
              <a:ea typeface="+mn-ea"/>
              <a:cs typeface="Arial"/>
            </a:endParaRP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pic>
        <p:nvPicPr>
          <p:cNvPr id="9" name="Picture 8">
            <a:extLst>
              <a:ext uri="{FF2B5EF4-FFF2-40B4-BE49-F238E27FC236}">
                <a16:creationId xmlns:a16="http://schemas.microsoft.com/office/drawing/2014/main" id="{074BF375-55D2-09A9-2049-8D08F7E9378D}"/>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47171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17" name="Picture Placeholder 16">
            <a:extLst>
              <a:ext uri="{FF2B5EF4-FFF2-40B4-BE49-F238E27FC236}">
                <a16:creationId xmlns:a16="http://schemas.microsoft.com/office/drawing/2014/main" id="{DC0E7897-7B07-FFBB-79A7-B6029493E2C5}"/>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4" name="Rectangle 13">
            <a:extLst>
              <a:ext uri="{FF2B5EF4-FFF2-40B4-BE49-F238E27FC236}">
                <a16:creationId xmlns:a16="http://schemas.microsoft.com/office/drawing/2014/main" id="{362CADA7-4F22-36B0-2BE8-950D23F47CD4}"/>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2694D5C-1CFE-BFD1-C057-5C0656376F9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3911943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5474125" y="0"/>
            <a:ext cx="3669873" cy="914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icture Placeholder 14">
            <a:extLst>
              <a:ext uri="{FF2B5EF4-FFF2-40B4-BE49-F238E27FC236}">
                <a16:creationId xmlns:a16="http://schemas.microsoft.com/office/drawing/2014/main" id="{BCC368A0-CE8C-AC32-3C91-9FD3C4361B74}"/>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6" name="Rectangle 15">
            <a:extLst>
              <a:ext uri="{FF2B5EF4-FFF2-40B4-BE49-F238E27FC236}">
                <a16:creationId xmlns:a16="http://schemas.microsoft.com/office/drawing/2014/main" id="{0CEABBBF-61F6-54EE-2108-5F2714BFE86C}"/>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88D054D-4040-13F3-DCF2-DFB91B94B7FC}"/>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13046250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C9D0BFC-B613-81B9-AC5C-AEA4A6E5A983}"/>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Picture Placeholder 16">
            <a:extLst>
              <a:ext uri="{FF2B5EF4-FFF2-40B4-BE49-F238E27FC236}">
                <a16:creationId xmlns:a16="http://schemas.microsoft.com/office/drawing/2014/main" id="{FF121EE4-B3A2-8A50-2D14-C5B85C797429}"/>
              </a:ext>
            </a:extLst>
          </p:cNvPr>
          <p:cNvSpPr>
            <a:spLocks noGrp="1"/>
          </p:cNvSpPr>
          <p:nvPr>
            <p:ph type="pic" sz="quarter" idx="13"/>
          </p:nvPr>
        </p:nvSpPr>
        <p:spPr>
          <a:xfrm>
            <a:off x="0" y="-10"/>
            <a:ext cx="9144000" cy="5143510"/>
          </a:xfrm>
          <a:custGeom>
            <a:avLst/>
            <a:gdLst>
              <a:gd name="connsiteX0" fmla="*/ 323814 w 9144000"/>
              <a:gd name="connsiteY0" fmla="*/ 898535 h 5143509"/>
              <a:gd name="connsiteX1" fmla="*/ 323814 w 9144000"/>
              <a:gd name="connsiteY1" fmla="*/ 1144736 h 5143509"/>
              <a:gd name="connsiteX2" fmla="*/ 1185725 w 9144000"/>
              <a:gd name="connsiteY2" fmla="*/ 1144736 h 5143509"/>
              <a:gd name="connsiteX3" fmla="*/ 1185725 w 9144000"/>
              <a:gd name="connsiteY3" fmla="*/ 898535 h 5143509"/>
              <a:gd name="connsiteX4" fmla="*/ 0 w 9144000"/>
              <a:gd name="connsiteY4" fmla="*/ 10 h 5143509"/>
              <a:gd name="connsiteX5" fmla="*/ 323814 w 9144000"/>
              <a:gd name="connsiteY5" fmla="*/ 10 h 5143509"/>
              <a:gd name="connsiteX6" fmla="*/ 323814 w 9144000"/>
              <a:gd name="connsiteY6" fmla="*/ 881212 h 5143509"/>
              <a:gd name="connsiteX7" fmla="*/ 1185725 w 9144000"/>
              <a:gd name="connsiteY7" fmla="*/ 881212 h 5143509"/>
              <a:gd name="connsiteX8" fmla="*/ 1185725 w 9144000"/>
              <a:gd name="connsiteY8" fmla="*/ 10 h 5143509"/>
              <a:gd name="connsiteX9" fmla="*/ 9144000 w 9144000"/>
              <a:gd name="connsiteY9" fmla="*/ 10 h 5143509"/>
              <a:gd name="connsiteX10" fmla="*/ 9144000 w 9144000"/>
              <a:gd name="connsiteY10" fmla="*/ 5143509 h 5143509"/>
              <a:gd name="connsiteX11" fmla="*/ 0 w 9144000"/>
              <a:gd name="connsiteY11" fmla="*/ 5143509 h 5143509"/>
              <a:gd name="connsiteX12" fmla="*/ 323814 w 9144000"/>
              <a:gd name="connsiteY12" fmla="*/ 0 h 5143509"/>
              <a:gd name="connsiteX13" fmla="*/ 1185725 w 9144000"/>
              <a:gd name="connsiteY13" fmla="*/ 0 h 5143509"/>
              <a:gd name="connsiteX14" fmla="*/ 1185725 w 9144000"/>
              <a:gd name="connsiteY14" fmla="*/ 10 h 5143509"/>
              <a:gd name="connsiteX15" fmla="*/ 323814 w 9144000"/>
              <a:gd name="connsiteY15" fmla="*/ 10 h 5143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3509">
                <a:moveTo>
                  <a:pt x="323814" y="898535"/>
                </a:moveTo>
                <a:lnTo>
                  <a:pt x="323814" y="1144736"/>
                </a:lnTo>
                <a:lnTo>
                  <a:pt x="1185725" y="1144736"/>
                </a:lnTo>
                <a:lnTo>
                  <a:pt x="1185725" y="898535"/>
                </a:lnTo>
                <a:close/>
                <a:moveTo>
                  <a:pt x="0" y="10"/>
                </a:moveTo>
                <a:lnTo>
                  <a:pt x="323814" y="10"/>
                </a:lnTo>
                <a:lnTo>
                  <a:pt x="323814" y="881212"/>
                </a:lnTo>
                <a:lnTo>
                  <a:pt x="1185725" y="881212"/>
                </a:lnTo>
                <a:lnTo>
                  <a:pt x="1185725" y="10"/>
                </a:lnTo>
                <a:lnTo>
                  <a:pt x="9144000" y="10"/>
                </a:lnTo>
                <a:lnTo>
                  <a:pt x="9144000" y="5143509"/>
                </a:lnTo>
                <a:lnTo>
                  <a:pt x="0" y="5143509"/>
                </a:lnTo>
                <a:close/>
                <a:moveTo>
                  <a:pt x="323814" y="0"/>
                </a:moveTo>
                <a:lnTo>
                  <a:pt x="1185725" y="0"/>
                </a:lnTo>
                <a:lnTo>
                  <a:pt x="1185725" y="10"/>
                </a:lnTo>
                <a:lnTo>
                  <a:pt x="323814" y="10"/>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9/22/2026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a:extLst>
              <a:ext uri="{FF2B5EF4-FFF2-40B4-BE49-F238E27FC236}">
                <a16:creationId xmlns:a16="http://schemas.microsoft.com/office/drawing/2014/main" id="{A5C54B65-5100-C24E-CDE6-65F5945C8217}"/>
              </a:ext>
            </a:extLst>
          </p:cNvPr>
          <p:cNvPicPr>
            <a:picLocks noChangeAspect="1"/>
          </p:cNvPicPr>
          <p:nvPr userDrawn="1"/>
        </p:nvPicPr>
        <p:blipFill>
          <a:blip r:embed="rId2"/>
          <a:srcRect/>
          <a:stretch/>
        </p:blipFill>
        <p:spPr>
          <a:xfrm>
            <a:off x="324689" y="0"/>
            <a:ext cx="860161" cy="1144726"/>
          </a:xfrm>
          <a:prstGeom prst="rect">
            <a:avLst/>
          </a:prstGeom>
        </p:spPr>
      </p:pic>
    </p:spTree>
    <p:extLst>
      <p:ext uri="{BB962C8B-B14F-4D97-AF65-F5344CB8AC3E}">
        <p14:creationId xmlns:p14="http://schemas.microsoft.com/office/powerpoint/2010/main" val="10894802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962A0E72-5064-2D53-7294-F5F0D11E61F9}"/>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0712261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3" b="17419"/>
          <a:stretch/>
        </p:blipFill>
        <p:spPr>
          <a:xfrm>
            <a:off x="0" y="0"/>
            <a:ext cx="9144000" cy="3998774"/>
          </a:xfrm>
          <a:prstGeom prst="rect">
            <a:avLst/>
          </a:prstGeom>
        </p:spPr>
      </p:pic>
      <p:sp>
        <p:nvSpPr>
          <p:cNvPr id="3" name="Content Placeholder 2"/>
          <p:cNvSpPr>
            <a:spLocks noGrp="1"/>
          </p:cNvSpPr>
          <p:nvPr>
            <p:ph idx="1"/>
          </p:nvPr>
        </p:nvSpPr>
        <p:spPr>
          <a:xfrm>
            <a:off x="323849" y="1369218"/>
            <a:ext cx="8496059" cy="2629556"/>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EE158361-088A-227C-5241-3EEF51709938}"/>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932557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0" name="Rectangle 19">
            <a:extLst>
              <a:ext uri="{FF2B5EF4-FFF2-40B4-BE49-F238E27FC236}">
                <a16:creationId xmlns:a16="http://schemas.microsoft.com/office/drawing/2014/main" id="{55F5EF70-74E0-C036-82A0-72C38C4D4AA8}"/>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7873065-A8FA-D118-C92A-9EE055ECB785}"/>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D98026EA-D58E-B1C0-D466-D6645FF5A12D}"/>
              </a:ext>
            </a:extLst>
          </p:cNvPr>
          <p:cNvSpPr>
            <a:spLocks noGrp="1"/>
          </p:cNvSpPr>
          <p:nvPr>
            <p:ph type="pic" sz="quarter" idx="14"/>
          </p:nvPr>
        </p:nvSpPr>
        <p:spPr>
          <a:xfrm>
            <a:off x="0" y="1"/>
            <a:ext cx="9144000" cy="5143500"/>
          </a:xfrm>
          <a:custGeom>
            <a:avLst/>
            <a:gdLst>
              <a:gd name="connsiteX0" fmla="*/ 7980583 w 9144000"/>
              <a:gd name="connsiteY0" fmla="*/ 5143500 h 5146573"/>
              <a:gd name="connsiteX1" fmla="*/ 8819383 w 9144000"/>
              <a:gd name="connsiteY1" fmla="*/ 5143500 h 5146573"/>
              <a:gd name="connsiteX2" fmla="*/ 8819383 w 9144000"/>
              <a:gd name="connsiteY2" fmla="*/ 5146573 h 5146573"/>
              <a:gd name="connsiteX3" fmla="*/ 7980583 w 9144000"/>
              <a:gd name="connsiteY3" fmla="*/ 5146573 h 5146573"/>
              <a:gd name="connsiteX4" fmla="*/ 7980583 w 9144000"/>
              <a:gd name="connsiteY4" fmla="*/ 4025898 h 5146573"/>
              <a:gd name="connsiteX5" fmla="*/ 7980583 w 9144000"/>
              <a:gd name="connsiteY5" fmla="*/ 4882698 h 5146573"/>
              <a:gd name="connsiteX6" fmla="*/ 8819383 w 9144000"/>
              <a:gd name="connsiteY6" fmla="*/ 4882698 h 5146573"/>
              <a:gd name="connsiteX7" fmla="*/ 8819383 w 9144000"/>
              <a:gd name="connsiteY7" fmla="*/ 4025898 h 5146573"/>
              <a:gd name="connsiteX8" fmla="*/ 0 w 9144000"/>
              <a:gd name="connsiteY8" fmla="*/ 0 h 5146573"/>
              <a:gd name="connsiteX9" fmla="*/ 9144000 w 9144000"/>
              <a:gd name="connsiteY9" fmla="*/ 0 h 5146573"/>
              <a:gd name="connsiteX10" fmla="*/ 9144000 w 9144000"/>
              <a:gd name="connsiteY10" fmla="*/ 5143500 h 5146573"/>
              <a:gd name="connsiteX11" fmla="*/ 8819383 w 9144000"/>
              <a:gd name="connsiteY11" fmla="*/ 5143500 h 5146573"/>
              <a:gd name="connsiteX12" fmla="*/ 8819383 w 9144000"/>
              <a:gd name="connsiteY12" fmla="*/ 4905373 h 5146573"/>
              <a:gd name="connsiteX13" fmla="*/ 7980583 w 9144000"/>
              <a:gd name="connsiteY13" fmla="*/ 4905373 h 5146573"/>
              <a:gd name="connsiteX14" fmla="*/ 7980583 w 9144000"/>
              <a:gd name="connsiteY14" fmla="*/ 5143500 h 5146573"/>
              <a:gd name="connsiteX15" fmla="*/ 0 w 9144000"/>
              <a:gd name="connsiteY15" fmla="*/ 5143500 h 5146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6573">
                <a:moveTo>
                  <a:pt x="7980583" y="5143500"/>
                </a:moveTo>
                <a:lnTo>
                  <a:pt x="8819383" y="5143500"/>
                </a:lnTo>
                <a:lnTo>
                  <a:pt x="8819383" y="5146573"/>
                </a:lnTo>
                <a:lnTo>
                  <a:pt x="7980583" y="5146573"/>
                </a:lnTo>
                <a:close/>
                <a:moveTo>
                  <a:pt x="7980583" y="4025898"/>
                </a:moveTo>
                <a:lnTo>
                  <a:pt x="7980583" y="4882698"/>
                </a:lnTo>
                <a:lnTo>
                  <a:pt x="8819383" y="4882698"/>
                </a:lnTo>
                <a:lnTo>
                  <a:pt x="8819383" y="4025898"/>
                </a:lnTo>
                <a:close/>
                <a:moveTo>
                  <a:pt x="0" y="0"/>
                </a:moveTo>
                <a:lnTo>
                  <a:pt x="9144000" y="0"/>
                </a:lnTo>
                <a:lnTo>
                  <a:pt x="9144000" y="5143500"/>
                </a:lnTo>
                <a:lnTo>
                  <a:pt x="8819383" y="5143500"/>
                </a:lnTo>
                <a:lnTo>
                  <a:pt x="8819383" y="4905373"/>
                </a:lnTo>
                <a:lnTo>
                  <a:pt x="7980583" y="4905373"/>
                </a:lnTo>
                <a:lnTo>
                  <a:pt x="7980583" y="5143500"/>
                </a:lnTo>
                <a:lnTo>
                  <a:pt x="0" y="5143500"/>
                </a:lnTo>
                <a:close/>
              </a:path>
            </a:pathLst>
          </a:custGeom>
          <a:solidFill>
            <a:schemeClr val="bg1">
              <a:lumMod val="95000"/>
            </a:schemeClr>
          </a:solidFill>
        </p:spPr>
        <p:txBody>
          <a:bodyPr wrap="square" anchor="ctr">
            <a:noAutofit/>
          </a:bodyPr>
          <a:lstStyle>
            <a:lvl1pPr marL="0" indent="0" algn="ctr">
              <a:buFontTx/>
              <a:buNone/>
              <a:defRPr sz="1200" b="1" i="0">
                <a:latin typeface="Noto Sans" panose="020B0502040504020204" pitchFamily="34" charset="0"/>
                <a:ea typeface="Noto Sans" panose="020B0502040504020204" pitchFamily="34" charset="0"/>
                <a:cs typeface="Noto Sans" panose="020B0502040504020204" pitchFamily="34" charset="0"/>
              </a:defRPr>
            </a:lvl1pPr>
          </a:lstStyle>
          <a:p>
            <a:r>
              <a:rPr lang="en-GB"/>
              <a:t>Click icon to add picture</a:t>
            </a:r>
            <a:endParaRPr lang="en-US"/>
          </a:p>
        </p:txBody>
      </p:sp>
      <p:sp>
        <p:nvSpPr>
          <p:cNvPr id="3" name="Content Placeholder 2"/>
          <p:cNvSpPr>
            <a:spLocks noGrp="1"/>
          </p:cNvSpPr>
          <p:nvPr>
            <p:ph idx="1"/>
          </p:nvPr>
        </p:nvSpPr>
        <p:spPr>
          <a:xfrm>
            <a:off x="323849" y="1369218"/>
            <a:ext cx="8496059" cy="1943916"/>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56236602-AD28-27F3-6E61-83C02882D718}"/>
              </a:ext>
            </a:extLst>
          </p:cNvPr>
          <p:cNvPicPr>
            <a:picLocks noChangeAspect="1"/>
          </p:cNvPicPr>
          <p:nvPr userDrawn="1"/>
        </p:nvPicPr>
        <p:blipFill>
          <a:blip r:embed="rId2"/>
          <a:srcRect/>
          <a:stretch/>
        </p:blipFill>
        <p:spPr>
          <a:xfrm>
            <a:off x="7976257" y="3998775"/>
            <a:ext cx="860161" cy="1144726"/>
          </a:xfrm>
          <a:prstGeom prst="rect">
            <a:avLst/>
          </a:prstGeom>
        </p:spPr>
      </p:pic>
    </p:spTree>
    <p:extLst>
      <p:ext uri="{BB962C8B-B14F-4D97-AF65-F5344CB8AC3E}">
        <p14:creationId xmlns:p14="http://schemas.microsoft.com/office/powerpoint/2010/main" val="3304795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69347555-0D8D-487F-12A9-20B54268997B}"/>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595085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59283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38AEFE6A-1708-0A65-7FBB-EB1EA6FF921C}"/>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65266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59283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C8BBBBE4-8F34-4788-0A1D-15EA37CD409E}"/>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7634578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1" b="40545"/>
          <a:stretch/>
        </p:blipFill>
        <p:spPr>
          <a:xfrm>
            <a:off x="-243" y="1"/>
            <a:ext cx="9144243" cy="402843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659222"/>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24550191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D8CADF02-AD2A-0DDF-860C-3F6FBFF37E20}"/>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303495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D220F4F7-4499-2D11-DBEA-54065C053EAC}"/>
              </a:ext>
            </a:extLst>
          </p:cNvPr>
          <p:cNvPicPr>
            <a:picLocks noChangeAspect="1"/>
          </p:cNvPicPr>
          <p:nvPr userDrawn="1"/>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5" name="Picture 4">
            <a:extLst>
              <a:ext uri="{FF2B5EF4-FFF2-40B4-BE49-F238E27FC236}">
                <a16:creationId xmlns:a16="http://schemas.microsoft.com/office/drawing/2014/main" id="{EA120E40-5DB6-3702-393B-C0E8F984EBBD}"/>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9737572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6" name="Picture 5" descr="A blue and white triangle pattern&#10;&#10;Description automatically generated">
            <a:extLst>
              <a:ext uri="{FF2B5EF4-FFF2-40B4-BE49-F238E27FC236}">
                <a16:creationId xmlns:a16="http://schemas.microsoft.com/office/drawing/2014/main" id="{51702A78-5917-6033-72E5-AC65507F9EE9}"/>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3" name="Picture 2">
            <a:extLst>
              <a:ext uri="{FF2B5EF4-FFF2-40B4-BE49-F238E27FC236}">
                <a16:creationId xmlns:a16="http://schemas.microsoft.com/office/drawing/2014/main" id="{69125B1F-4C14-23AC-1D4A-9ABD8A158805}"/>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7806531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539299" cy="2732729"/>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886700" cy="2664302"/>
          </a:xfrm>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GB"/>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7963051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657556" cy="3263504"/>
          </a:xfrm>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6427171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2511966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2291722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9164443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59283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59283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Tree>
    <p:extLst>
      <p:ext uri="{BB962C8B-B14F-4D97-AF65-F5344CB8AC3E}">
        <p14:creationId xmlns:p14="http://schemas.microsoft.com/office/powerpoint/2010/main" val="6719235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103318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468296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14013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4.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0">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descr="ice_master_full_300dpi_rgb.jpg">
            <a:extLst>
              <a:ext uri="{FF2B5EF4-FFF2-40B4-BE49-F238E27FC236}">
                <a16:creationId xmlns:a16="http://schemas.microsoft.com/office/drawing/2014/main" id="{94E1889D-57C2-8705-5BAE-825698A9B223}"/>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9/22/2026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0">
            <a:alphaModFix amt="31000"/>
          </a:blip>
          <a:srcRect l="7533" t="2010" r="8507" b="4148"/>
          <a:stretch/>
        </p:blipFill>
        <p:spPr>
          <a:xfrm>
            <a:off x="5684241" y="0"/>
            <a:ext cx="3459758" cy="2384213"/>
          </a:xfrm>
          <a:prstGeom prst="rect">
            <a:avLst/>
          </a:prstGeom>
        </p:spPr>
      </p:pic>
      <p:pic>
        <p:nvPicPr>
          <p:cNvPr id="6" name="Picture 5" descr="ice_master_full_300dpi_rgb.jpg">
            <a:extLst>
              <a:ext uri="{FF2B5EF4-FFF2-40B4-BE49-F238E27FC236}">
                <a16:creationId xmlns:a16="http://schemas.microsoft.com/office/drawing/2014/main" id="{7A0100D3-EFB6-1E19-D7BE-9A111B758B47}"/>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468858711"/>
      </p:ext>
    </p:extLst>
  </p:cSld>
  <p:clrMap bg1="lt1" tx1="dk1" bg2="lt2" tx2="dk2" accent1="accent1" accent2="accent2" accent3="accent3" accent4="accent4" accent5="accent5" accent6="accent6" hlink="hlink" folHlink="folHlink"/>
  <p:sldLayoutIdLst>
    <p:sldLayoutId id="2147483694" r:id="rId1"/>
    <p:sldLayoutId id="2147483726" r:id="rId2"/>
    <p:sldLayoutId id="2147483696" r:id="rId3"/>
    <p:sldLayoutId id="2147483697" r:id="rId4"/>
    <p:sldLayoutId id="2147483699" r:id="rId5"/>
    <p:sldLayoutId id="2147483700" r:id="rId6"/>
    <p:sldLayoutId id="2147483701" r:id="rId7"/>
    <p:sldLayoutId id="2147483760"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1">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9/22/2026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1">
            <a:alphaModFix amt="31000"/>
          </a:blip>
          <a:srcRect l="7533" t="2010" r="8507" b="4148"/>
          <a:stretch/>
        </p:blipFill>
        <p:spPr>
          <a:xfrm>
            <a:off x="5684241" y="0"/>
            <a:ext cx="3459758" cy="2384213"/>
          </a:xfrm>
          <a:prstGeom prst="rect">
            <a:avLst/>
          </a:prstGeom>
        </p:spPr>
      </p:pic>
      <p:pic>
        <p:nvPicPr>
          <p:cNvPr id="6" name="Picture 5">
            <a:extLst>
              <a:ext uri="{FF2B5EF4-FFF2-40B4-BE49-F238E27FC236}">
                <a16:creationId xmlns:a16="http://schemas.microsoft.com/office/drawing/2014/main" id="{709CE547-2EA9-3887-205C-CDA41D760FC5}"/>
              </a:ext>
            </a:extLst>
          </p:cNvPr>
          <p:cNvPicPr>
            <a:picLocks noChangeAspect="1"/>
          </p:cNvPicPr>
          <p:nvPr userDrawn="1"/>
        </p:nvPicPr>
        <p:blipFill>
          <a:blip r:embed="rId32"/>
          <a:srcRect/>
          <a:stretch/>
        </p:blipFill>
        <p:spPr>
          <a:xfrm>
            <a:off x="7989701" y="3998774"/>
            <a:ext cx="860161" cy="1144726"/>
          </a:xfrm>
          <a:prstGeom prst="rect">
            <a:avLst/>
          </a:prstGeom>
        </p:spPr>
      </p:pic>
    </p:spTree>
    <p:extLst>
      <p:ext uri="{BB962C8B-B14F-4D97-AF65-F5344CB8AC3E}">
        <p14:creationId xmlns:p14="http://schemas.microsoft.com/office/powerpoint/2010/main" val="1403174348"/>
      </p:ext>
    </p:extLst>
  </p:cSld>
  <p:clrMap bg1="lt1" tx1="dk1" bg2="lt2" tx2="dk2" accent1="accent1" accent2="accent2" accent3="accent3" accent4="accent4" accent5="accent5" accent6="accent6" hlink="hlink" folHlink="folHlink"/>
  <p:sldLayoutIdLst>
    <p:sldLayoutId id="2147483764" r:id="rId1"/>
    <p:sldLayoutId id="2147483796" r:id="rId2"/>
    <p:sldLayoutId id="2147483767" r:id="rId3"/>
    <p:sldLayoutId id="2147483768" r:id="rId4"/>
    <p:sldLayoutId id="2147483769" r:id="rId5"/>
    <p:sldLayoutId id="2147483770" r:id="rId6"/>
    <p:sldLayoutId id="2147483771" r:id="rId7"/>
    <p:sldLayoutId id="2147483772" r:id="rId8"/>
    <p:sldLayoutId id="2147483774"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png"/></Relationships>
</file>

<file path=ppt/slides/_rels/slide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0.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hyperlink" Target="https://www.ice.org.uk/your-career/how-to-become-a-professionally-qualified-engineer/if-you-are-studying/advice-for-student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ice.org.uk/download-centre/attribute-achievement-form-students" TargetMode="External"/><Relationship Id="rId2" Type="http://schemas.openxmlformats.org/officeDocument/2006/relationships/notesSlide" Target="../notesSlides/notesSlide3.xml"/><Relationship Id="rId1" Type="http://schemas.openxmlformats.org/officeDocument/2006/relationships/slideLayout" Target="../slideLayouts/slideLayout20.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png"/></Relationships>
</file>

<file path=ppt/slides/_rels/slide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20.xml"/><Relationship Id="rId4" Type="http://schemas.openxmlformats.org/officeDocument/2006/relationships/image" Target="../media/image25.jpeg"/></Relationships>
</file>

<file path=ppt/slides/_rels/slide5.xml.rels><?xml version="1.0" encoding="UTF-8" standalone="yes"?>
<Relationships xmlns="http://schemas.openxmlformats.org/package/2006/relationships"><Relationship Id="rId8" Type="http://schemas.openxmlformats.org/officeDocument/2006/relationships/hyperlink" Target="https://www.ice.org.uk/attributes"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2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7.xml"/><Relationship Id="rId1" Type="http://schemas.openxmlformats.org/officeDocument/2006/relationships/slideLayout" Target="../slideLayouts/slideLayout20.xml"/><Relationship Id="rId4" Type="http://schemas.openxmlformats.org/officeDocument/2006/relationships/image" Target="../media/image28.jpe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20.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20.xml"/><Relationship Id="rId6" Type="http://schemas.openxmlformats.org/officeDocument/2006/relationships/image" Target="../media/image21.png"/><Relationship Id="rId5" Type="http://schemas.openxmlformats.org/officeDocument/2006/relationships/image" Target="../media/image33.png"/><Relationship Id="rId4" Type="http://schemas.openxmlformats.org/officeDocument/2006/relationships/image" Target="../media/image32.jpeg"/></Relationships>
</file>

<file path=ppt/slides/_rels/slide10.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10.xml"/><Relationship Id="rId1" Type="http://schemas.openxmlformats.org/officeDocument/2006/relationships/slideLayout" Target="../slideLayouts/slideLayout20.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D3D37F8-9CFD-1029-0124-70E271AAF572}"/>
              </a:ext>
            </a:extLst>
          </p:cNvPr>
          <p:cNvSpPr>
            <a:spLocks noGrp="1"/>
          </p:cNvSpPr>
          <p:nvPr>
            <p:ph type="ctrTitle"/>
          </p:nvPr>
        </p:nvSpPr>
        <p:spPr>
          <a:xfrm>
            <a:off x="253823" y="3488157"/>
            <a:ext cx="8687875" cy="686193"/>
          </a:xfrm>
        </p:spPr>
        <p:txBody>
          <a:bodyPr>
            <a:normAutofit fontScale="90000"/>
          </a:bodyPr>
          <a:lstStyle/>
          <a:p>
            <a:r>
              <a:rPr lang="en-US">
                <a:latin typeface="Noto Sans Light"/>
                <a:ea typeface="Noto Sans Light"/>
                <a:cs typeface="Noto Sans Light"/>
              </a:rPr>
              <a:t>ICE student membership: IPD for students </a:t>
            </a:r>
            <a:endParaRPr lang="en-US"/>
          </a:p>
        </p:txBody>
      </p:sp>
      <p:sp>
        <p:nvSpPr>
          <p:cNvPr id="10" name="Subtitle 9">
            <a:extLst>
              <a:ext uri="{FF2B5EF4-FFF2-40B4-BE49-F238E27FC236}">
                <a16:creationId xmlns:a16="http://schemas.microsoft.com/office/drawing/2014/main" id="{DF4E4417-D6DF-19B8-7DCB-7D562E757263}"/>
              </a:ext>
            </a:extLst>
          </p:cNvPr>
          <p:cNvSpPr>
            <a:spLocks noGrp="1"/>
          </p:cNvSpPr>
          <p:nvPr>
            <p:ph type="subTitle" idx="1"/>
          </p:nvPr>
        </p:nvSpPr>
        <p:spPr>
          <a:xfrm>
            <a:off x="253824" y="4174361"/>
            <a:ext cx="6858000" cy="751134"/>
          </a:xfrm>
        </p:spPr>
        <p:txBody>
          <a:bodyPr vert="horz" lIns="91440" tIns="45720" rIns="91440" bIns="45720" rtlCol="0" anchor="t">
            <a:normAutofit/>
          </a:bodyPr>
          <a:lstStyle/>
          <a:p>
            <a:r>
              <a:rPr lang="en-US">
                <a:latin typeface="Noto Sans"/>
                <a:ea typeface="Noto Sans"/>
                <a:cs typeface="Noto Sans"/>
              </a:rPr>
              <a:t>Join the world's leading civil engineering institution </a:t>
            </a:r>
          </a:p>
          <a:p>
            <a:endParaRPr lang="en-US"/>
          </a:p>
        </p:txBody>
      </p:sp>
      <p:pic>
        <p:nvPicPr>
          <p:cNvPr id="19" name="Picture Placeholder 18" descr="A group of people standing around a table&#10;&#10;AI-generated content may be incorrect.">
            <a:extLst>
              <a:ext uri="{FF2B5EF4-FFF2-40B4-BE49-F238E27FC236}">
                <a16:creationId xmlns:a16="http://schemas.microsoft.com/office/drawing/2014/main" id="{36ED4CD7-84DB-1E0B-EB05-6ED224178C8B}"/>
              </a:ext>
            </a:extLst>
          </p:cNvPr>
          <p:cNvPicPr>
            <a:picLocks noGrp="1" noChangeAspect="1"/>
          </p:cNvPicPr>
          <p:nvPr>
            <p:ph type="pic" sz="quarter" idx="16"/>
          </p:nvPr>
        </p:nvPicPr>
        <p:blipFill>
          <a:blip r:embed="rId3"/>
          <a:srcRect t="13578" b="38190"/>
          <a:stretch>
            <a:fillRect/>
          </a:stretch>
        </p:blipFill>
        <p:spPr>
          <a:xfrm>
            <a:off x="3458" y="0"/>
            <a:ext cx="9144000" cy="3196059"/>
          </a:xfrm>
        </p:spPr>
      </p:pic>
      <p:pic>
        <p:nvPicPr>
          <p:cNvPr id="12" name="Picture 11" descr="A black and white triangle pattern&#10;&#10;Description automatically generated">
            <a:extLst>
              <a:ext uri="{FF2B5EF4-FFF2-40B4-BE49-F238E27FC236}">
                <a16:creationId xmlns:a16="http://schemas.microsoft.com/office/drawing/2014/main" id="{99B2533E-EE92-8614-FF49-DA8FB9820D92}"/>
              </a:ext>
            </a:extLst>
          </p:cNvPr>
          <p:cNvPicPr>
            <a:picLocks noChangeAspect="1"/>
          </p:cNvPicPr>
          <p:nvPr/>
        </p:nvPicPr>
        <p:blipFill>
          <a:blip r:embed="rId4">
            <a:alphaModFix amt="67000"/>
          </a:blip>
          <a:srcRect l="24464" t="16143" r="3728" b="32082"/>
          <a:stretch/>
        </p:blipFill>
        <p:spPr>
          <a:xfrm>
            <a:off x="4142099" y="0"/>
            <a:ext cx="5001897" cy="3189589"/>
          </a:xfrm>
          <a:prstGeom prst="rect">
            <a:avLst/>
          </a:prstGeom>
        </p:spPr>
      </p:pic>
      <p:pic>
        <p:nvPicPr>
          <p:cNvPr id="2" name="Picture 1" descr="A qr code with black circles&#10;&#10;Description automatically generated">
            <a:extLst>
              <a:ext uri="{FF2B5EF4-FFF2-40B4-BE49-F238E27FC236}">
                <a16:creationId xmlns:a16="http://schemas.microsoft.com/office/drawing/2014/main" id="{7D3397EF-2AAA-970F-A79F-38EC76C34CEF}"/>
              </a:ext>
            </a:extLst>
          </p:cNvPr>
          <p:cNvPicPr>
            <a:picLocks noChangeAspect="1"/>
          </p:cNvPicPr>
          <p:nvPr/>
        </p:nvPicPr>
        <p:blipFill>
          <a:blip r:embed="rId5"/>
          <a:stretch>
            <a:fillRect/>
          </a:stretch>
        </p:blipFill>
        <p:spPr>
          <a:xfrm>
            <a:off x="6189903" y="4108150"/>
            <a:ext cx="904875" cy="895350"/>
          </a:xfrm>
          <a:prstGeom prst="rect">
            <a:avLst/>
          </a:prstGeom>
        </p:spPr>
      </p:pic>
    </p:spTree>
    <p:extLst>
      <p:ext uri="{BB962C8B-B14F-4D97-AF65-F5344CB8AC3E}">
        <p14:creationId xmlns:p14="http://schemas.microsoft.com/office/powerpoint/2010/main" val="968159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3B4A9-84FB-F5ED-A7AC-8E81C0B0B351}"/>
              </a:ext>
            </a:extLst>
          </p:cNvPr>
          <p:cNvSpPr>
            <a:spLocks noGrp="1"/>
          </p:cNvSpPr>
          <p:nvPr>
            <p:ph type="title"/>
          </p:nvPr>
        </p:nvSpPr>
        <p:spPr/>
        <p:txBody>
          <a:bodyPr/>
          <a:lstStyle/>
          <a:p>
            <a:r>
              <a:rPr lang="en-US">
                <a:ea typeface="Noto Sans Light"/>
                <a:cs typeface="Noto Sans Light"/>
              </a:rPr>
              <a:t>Enrich your curriculum while studying at university</a:t>
            </a:r>
          </a:p>
        </p:txBody>
      </p:sp>
      <p:pic>
        <p:nvPicPr>
          <p:cNvPr id="6" name="Picture 5" descr="A screenshot of a web page&#10;&#10;AI-generated content may be incorrect.">
            <a:extLst>
              <a:ext uri="{FF2B5EF4-FFF2-40B4-BE49-F238E27FC236}">
                <a16:creationId xmlns:a16="http://schemas.microsoft.com/office/drawing/2014/main" id="{F40E43F4-A202-0A3C-B95B-A14190F1EA25}"/>
              </a:ext>
            </a:extLst>
          </p:cNvPr>
          <p:cNvPicPr>
            <a:picLocks noChangeAspect="1"/>
          </p:cNvPicPr>
          <p:nvPr/>
        </p:nvPicPr>
        <p:blipFill>
          <a:blip r:embed="rId3"/>
          <a:stretch>
            <a:fillRect/>
          </a:stretch>
        </p:blipFill>
        <p:spPr>
          <a:xfrm>
            <a:off x="281667" y="1267945"/>
            <a:ext cx="3481667" cy="3576918"/>
          </a:xfrm>
          <a:prstGeom prst="rect">
            <a:avLst/>
          </a:prstGeom>
          <a:effectLst>
            <a:outerShdw blurRad="50800" dist="38100" dir="2700000">
              <a:srgbClr val="000000">
                <a:alpha val="40000"/>
              </a:srgbClr>
            </a:outerShdw>
          </a:effectLst>
        </p:spPr>
      </p:pic>
      <p:sp>
        <p:nvSpPr>
          <p:cNvPr id="3" name="TextBox 2">
            <a:extLst>
              <a:ext uri="{FF2B5EF4-FFF2-40B4-BE49-F238E27FC236}">
                <a16:creationId xmlns:a16="http://schemas.microsoft.com/office/drawing/2014/main" id="{081637B0-1C3F-85F5-9DF4-D431FC6AF45E}"/>
              </a:ext>
            </a:extLst>
          </p:cNvPr>
          <p:cNvSpPr txBox="1"/>
          <p:nvPr/>
        </p:nvSpPr>
        <p:spPr>
          <a:xfrm>
            <a:off x="3817926" y="3574293"/>
            <a:ext cx="339087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Noto Sans Light"/>
                <a:cs typeface="Noto Sans Light"/>
                <a:hlinkClick r:id="rId4"/>
              </a:rPr>
              <a:t>ice.org.uk/advice-for-students</a:t>
            </a:r>
            <a:endParaRPr lang="en-US"/>
          </a:p>
        </p:txBody>
      </p:sp>
      <p:pic>
        <p:nvPicPr>
          <p:cNvPr id="5" name="Picture 4" descr="A screenshot of a white text&#10;&#10;AI-generated content may be incorrect.">
            <a:extLst>
              <a:ext uri="{FF2B5EF4-FFF2-40B4-BE49-F238E27FC236}">
                <a16:creationId xmlns:a16="http://schemas.microsoft.com/office/drawing/2014/main" id="{910E9026-748B-B446-584F-B89D3601DFD4}"/>
              </a:ext>
            </a:extLst>
          </p:cNvPr>
          <p:cNvPicPr>
            <a:picLocks noChangeAspect="1"/>
          </p:cNvPicPr>
          <p:nvPr/>
        </p:nvPicPr>
        <p:blipFill>
          <a:blip r:embed="rId5"/>
          <a:stretch>
            <a:fillRect/>
          </a:stretch>
        </p:blipFill>
        <p:spPr>
          <a:xfrm>
            <a:off x="3873758" y="1404793"/>
            <a:ext cx="3127546" cy="1959887"/>
          </a:xfrm>
          <a:prstGeom prst="rect">
            <a:avLst/>
          </a:prstGeom>
          <a:effectLst>
            <a:outerShdw blurRad="50800" dist="38100" dir="2700000">
              <a:srgbClr val="000000">
                <a:alpha val="40000"/>
              </a:srgbClr>
            </a:outerShdw>
          </a:effectLst>
        </p:spPr>
      </p:pic>
      <p:pic>
        <p:nvPicPr>
          <p:cNvPr id="9" name="Picture 8" descr="A qr code with black squares&#10;&#10;AI-generated content may be incorrect.">
            <a:extLst>
              <a:ext uri="{FF2B5EF4-FFF2-40B4-BE49-F238E27FC236}">
                <a16:creationId xmlns:a16="http://schemas.microsoft.com/office/drawing/2014/main" id="{13036DD3-EF2D-022E-530F-433F72847488}"/>
              </a:ext>
            </a:extLst>
          </p:cNvPr>
          <p:cNvPicPr>
            <a:picLocks noChangeAspect="1"/>
          </p:cNvPicPr>
          <p:nvPr/>
        </p:nvPicPr>
        <p:blipFill>
          <a:blip r:embed="rId6"/>
          <a:stretch>
            <a:fillRect/>
          </a:stretch>
        </p:blipFill>
        <p:spPr>
          <a:xfrm>
            <a:off x="7259227" y="1955320"/>
            <a:ext cx="1368416" cy="1368416"/>
          </a:xfrm>
          <a:prstGeom prst="rect">
            <a:avLst/>
          </a:prstGeom>
        </p:spPr>
      </p:pic>
    </p:spTree>
    <p:extLst>
      <p:ext uri="{BB962C8B-B14F-4D97-AF65-F5344CB8AC3E}">
        <p14:creationId xmlns:p14="http://schemas.microsoft.com/office/powerpoint/2010/main" val="281426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B86EB-8943-43A5-60B2-9669E480F2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0EFB4F-3C16-D38C-F7E8-C9CA2A9E78BF}"/>
              </a:ext>
            </a:extLst>
          </p:cNvPr>
          <p:cNvSpPr>
            <a:spLocks noGrp="1"/>
          </p:cNvSpPr>
          <p:nvPr>
            <p:ph type="title"/>
          </p:nvPr>
        </p:nvSpPr>
        <p:spPr/>
        <p:txBody>
          <a:bodyPr/>
          <a:lstStyle/>
          <a:p>
            <a:r>
              <a:rPr lang="en-US">
                <a:ea typeface="+mj-lt"/>
                <a:cs typeface="+mj-lt"/>
              </a:rPr>
              <a:t>Make your experience count: record it </a:t>
            </a:r>
            <a:endParaRPr lang="en-US"/>
          </a:p>
        </p:txBody>
      </p:sp>
      <p:sp>
        <p:nvSpPr>
          <p:cNvPr id="4" name="Content Placeholder 3">
            <a:extLst>
              <a:ext uri="{FF2B5EF4-FFF2-40B4-BE49-F238E27FC236}">
                <a16:creationId xmlns:a16="http://schemas.microsoft.com/office/drawing/2014/main" id="{321B032E-9C94-849B-8D5A-2D7BAC8B7631}"/>
              </a:ext>
            </a:extLst>
          </p:cNvPr>
          <p:cNvSpPr txBox="1">
            <a:spLocks/>
          </p:cNvSpPr>
          <p:nvPr/>
        </p:nvSpPr>
        <p:spPr>
          <a:xfrm>
            <a:off x="4742748" y="1039954"/>
            <a:ext cx="3568799" cy="1785953"/>
          </a:xfrm>
          <a:prstGeom prst="rect">
            <a:avLst/>
          </a:prstGeom>
        </p:spPr>
        <p:txBody>
          <a:bodyPr vert="horz" lIns="91440" tIns="45720" rIns="91440" bIns="45720" rtlCol="0"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300"/>
              </a:spcAft>
            </a:pPr>
            <a:r>
              <a:rPr lang="en-GB" sz="1400">
                <a:solidFill>
                  <a:schemeClr val="tx1">
                    <a:lumMod val="76000"/>
                    <a:lumOff val="24000"/>
                  </a:schemeClr>
                </a:solidFill>
                <a:latin typeface="Noto Sans"/>
                <a:ea typeface="Noto Sans"/>
                <a:cs typeface="Noto Sans"/>
              </a:rPr>
              <a:t>It all counts towards your progress to professional qualification:</a:t>
            </a:r>
            <a:endParaRPr lang="en-US">
              <a:solidFill>
                <a:schemeClr val="tx1">
                  <a:lumMod val="76000"/>
                  <a:lumOff val="24000"/>
                </a:schemeClr>
              </a:solidFill>
              <a:cs typeface="Noto Sans"/>
            </a:endParaRPr>
          </a:p>
          <a:p>
            <a:pPr>
              <a:spcAft>
                <a:spcPts val="300"/>
              </a:spcAft>
            </a:pPr>
            <a:endParaRPr lang="en-GB" sz="1400">
              <a:solidFill>
                <a:schemeClr val="tx1">
                  <a:lumMod val="76000"/>
                  <a:lumOff val="24000"/>
                </a:schemeClr>
              </a:solidFill>
              <a:latin typeface="Noto Sans"/>
              <a:ea typeface="Noto Sans"/>
              <a:cs typeface="Noto Sans"/>
            </a:endParaRP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Summer jobs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Volunteering projects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Placements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Student body roles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Casual work</a:t>
            </a:r>
          </a:p>
          <a:p>
            <a:br>
              <a:rPr lang="en-GB" sz="1400">
                <a:latin typeface="Noto Sans"/>
                <a:cs typeface="Arial"/>
              </a:rPr>
            </a:br>
            <a:endParaRPr lang="en-GB" sz="1400">
              <a:solidFill>
                <a:schemeClr val="tx1">
                  <a:lumMod val="76000"/>
                  <a:lumOff val="24000"/>
                </a:schemeClr>
              </a:solidFill>
              <a:latin typeface="Noto Sans"/>
              <a:ea typeface="Noto Sans"/>
              <a:cs typeface="Arial"/>
            </a:endParaRPr>
          </a:p>
        </p:txBody>
      </p:sp>
      <p:sp>
        <p:nvSpPr>
          <p:cNvPr id="6" name="Content Placeholder 9">
            <a:extLst>
              <a:ext uri="{FF2B5EF4-FFF2-40B4-BE49-F238E27FC236}">
                <a16:creationId xmlns:a16="http://schemas.microsoft.com/office/drawing/2014/main" id="{589FF7C5-7382-1155-4776-335A1FA57BA9}"/>
              </a:ext>
            </a:extLst>
          </p:cNvPr>
          <p:cNvSpPr txBox="1">
            <a:spLocks/>
          </p:cNvSpPr>
          <p:nvPr/>
        </p:nvSpPr>
        <p:spPr>
          <a:xfrm>
            <a:off x="4747552" y="3217769"/>
            <a:ext cx="3827023" cy="1207730"/>
          </a:xfrm>
          <a:prstGeom prst="rect">
            <a:avLst/>
          </a:prstGeom>
        </p:spPr>
        <p:txBody>
          <a:bodyPr lIns="91440" tIns="45720" rIns="91440" bIns="45720" anchor="t">
            <a:normAutofit/>
          </a:bodyPr>
          <a:lstStyle>
            <a:defPPr>
              <a:defRPr lang="en-US"/>
            </a:defPPr>
            <a:lvl1pPr marL="342900" indent="-3429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1400" b="1">
                <a:solidFill>
                  <a:srgbClr val="035C67"/>
                </a:solidFill>
                <a:latin typeface="Noto Sans"/>
                <a:ea typeface="Noto Sans"/>
              </a:rPr>
              <a:t>Download the ICE Careers app</a:t>
            </a:r>
            <a:r>
              <a:rPr lang="en-GB" sz="1400">
                <a:solidFill>
                  <a:schemeClr val="tx1">
                    <a:lumMod val="76000"/>
                    <a:lumOff val="24000"/>
                  </a:schemeClr>
                </a:solidFill>
                <a:latin typeface="Noto Sans"/>
                <a:ea typeface="Noto Sans"/>
              </a:rPr>
              <a:t> to record your experience on the Tracker tool. Or download and record your experience using the </a:t>
            </a:r>
            <a:r>
              <a:rPr lang="en-GB" sz="1400">
                <a:solidFill>
                  <a:srgbClr val="34657F"/>
                </a:solidFill>
                <a:latin typeface="Noto Sans"/>
                <a:ea typeface="Noto Sans"/>
                <a:hlinkClick r:id="rId3"/>
              </a:rPr>
              <a:t>Attribute Achievement form</a:t>
            </a:r>
            <a:r>
              <a:rPr lang="en-GB" sz="1400">
                <a:solidFill>
                  <a:schemeClr val="tx1">
                    <a:lumMod val="76000"/>
                    <a:lumOff val="24000"/>
                  </a:schemeClr>
                </a:solidFill>
                <a:latin typeface="Noto Sans"/>
                <a:ea typeface="Noto Sans"/>
              </a:rPr>
              <a:t>.</a:t>
            </a:r>
            <a:endParaRPr lang="en-GB">
              <a:solidFill>
                <a:schemeClr val="tx1">
                  <a:lumMod val="76000"/>
                  <a:lumOff val="24000"/>
                </a:schemeClr>
              </a:solidFill>
              <a:ea typeface="Noto Sans"/>
            </a:endParaRPr>
          </a:p>
        </p:txBody>
      </p:sp>
      <p:pic>
        <p:nvPicPr>
          <p:cNvPr id="7" name="Picture 6">
            <a:extLst>
              <a:ext uri="{FF2B5EF4-FFF2-40B4-BE49-F238E27FC236}">
                <a16:creationId xmlns:a16="http://schemas.microsoft.com/office/drawing/2014/main" id="{AF38C149-9120-2E56-8C20-A941B5F98FD1}"/>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3387286" y="1823055"/>
            <a:ext cx="1046570" cy="1080589"/>
          </a:xfrm>
          <a:prstGeom prst="rect">
            <a:avLst/>
          </a:prstGeom>
        </p:spPr>
      </p:pic>
      <p:pic>
        <p:nvPicPr>
          <p:cNvPr id="8" name="Picture 7">
            <a:extLst>
              <a:ext uri="{FF2B5EF4-FFF2-40B4-BE49-F238E27FC236}">
                <a16:creationId xmlns:a16="http://schemas.microsoft.com/office/drawing/2014/main" id="{9F92725C-042A-D93A-1A9F-0F6863E3047B}"/>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3387286" y="3366396"/>
            <a:ext cx="1066982" cy="1094196"/>
          </a:xfrm>
          <a:prstGeom prst="rect">
            <a:avLst/>
          </a:prstGeom>
        </p:spPr>
      </p:pic>
      <p:sp>
        <p:nvSpPr>
          <p:cNvPr id="9" name="TextBox 9">
            <a:extLst>
              <a:ext uri="{FF2B5EF4-FFF2-40B4-BE49-F238E27FC236}">
                <a16:creationId xmlns:a16="http://schemas.microsoft.com/office/drawing/2014/main" id="{65ECBEB0-1B49-37C4-CF4B-993291A38E0F}"/>
              </a:ext>
            </a:extLst>
          </p:cNvPr>
          <p:cNvSpPr txBox="1"/>
          <p:nvPr/>
        </p:nvSpPr>
        <p:spPr>
          <a:xfrm>
            <a:off x="3387286" y="1443814"/>
            <a:ext cx="46745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iOS</a:t>
            </a:r>
          </a:p>
        </p:txBody>
      </p:sp>
      <p:sp>
        <p:nvSpPr>
          <p:cNvPr id="10" name="TextBox 9">
            <a:extLst>
              <a:ext uri="{FF2B5EF4-FFF2-40B4-BE49-F238E27FC236}">
                <a16:creationId xmlns:a16="http://schemas.microsoft.com/office/drawing/2014/main" id="{9E30BBD7-FB8B-A9C8-CEB4-A1B6DA84501C}"/>
              </a:ext>
            </a:extLst>
          </p:cNvPr>
          <p:cNvSpPr txBox="1"/>
          <p:nvPr/>
        </p:nvSpPr>
        <p:spPr>
          <a:xfrm>
            <a:off x="3387286" y="2979535"/>
            <a:ext cx="942386"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Android</a:t>
            </a:r>
            <a:endParaRPr lang="en-US" sz="1400" b="0">
              <a:solidFill>
                <a:schemeClr val="tx1">
                  <a:lumMod val="65000"/>
                  <a:lumOff val="35000"/>
                </a:schemeClr>
              </a:solidFill>
              <a:latin typeface="Noto Sans"/>
              <a:ea typeface="Noto Sans"/>
              <a:cs typeface="Arial"/>
            </a:endParaRPr>
          </a:p>
        </p:txBody>
      </p:sp>
      <p:pic>
        <p:nvPicPr>
          <p:cNvPr id="11" name="Picture 10">
            <a:extLst>
              <a:ext uri="{FF2B5EF4-FFF2-40B4-BE49-F238E27FC236}">
                <a16:creationId xmlns:a16="http://schemas.microsoft.com/office/drawing/2014/main" id="{E0DB372B-E143-2C2B-7E86-7E778033FD6A}"/>
              </a:ext>
            </a:extLst>
          </p:cNvPr>
          <p:cNvPicPr>
            <a:picLocks noChangeAspect="1"/>
          </p:cNvPicPr>
          <p:nvPr/>
        </p:nvPicPr>
        <p:blipFill>
          <a:blip r:embed="rId6"/>
          <a:stretch>
            <a:fillRect/>
          </a:stretch>
        </p:blipFill>
        <p:spPr>
          <a:xfrm>
            <a:off x="442205" y="1458559"/>
            <a:ext cx="2553195" cy="3138302"/>
          </a:xfrm>
          <a:prstGeom prst="rect">
            <a:avLst/>
          </a:prstGeom>
        </p:spPr>
      </p:pic>
      <p:sp>
        <p:nvSpPr>
          <p:cNvPr id="12" name="TextBox 9">
            <a:extLst>
              <a:ext uri="{FF2B5EF4-FFF2-40B4-BE49-F238E27FC236}">
                <a16:creationId xmlns:a16="http://schemas.microsoft.com/office/drawing/2014/main" id="{1645D0CF-F473-AEE0-03EE-3ED4FA1E249C}"/>
              </a:ext>
            </a:extLst>
          </p:cNvPr>
          <p:cNvSpPr txBox="1"/>
          <p:nvPr/>
        </p:nvSpPr>
        <p:spPr>
          <a:xfrm>
            <a:off x="327905" y="1039954"/>
            <a:ext cx="311159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b="1">
                <a:solidFill>
                  <a:schemeClr val="tx1">
                    <a:lumMod val="65000"/>
                    <a:lumOff val="35000"/>
                  </a:schemeClr>
                </a:solidFill>
                <a:latin typeface="Noto Sans"/>
                <a:ea typeface="Noto Sans"/>
                <a:cs typeface="Arial"/>
              </a:rPr>
              <a:t>ICE Careers app</a:t>
            </a:r>
            <a:r>
              <a:rPr lang="en-US" sz="1400">
                <a:solidFill>
                  <a:schemeClr val="tx1">
                    <a:lumMod val="65000"/>
                    <a:lumOff val="35000"/>
                  </a:schemeClr>
                </a:solidFill>
                <a:latin typeface="Noto Sans"/>
                <a:ea typeface="Noto Sans"/>
                <a:cs typeface="Arial"/>
              </a:rPr>
              <a:t> – Tracker tool:</a:t>
            </a:r>
          </a:p>
        </p:txBody>
      </p:sp>
    </p:spTree>
    <p:extLst>
      <p:ext uri="{BB962C8B-B14F-4D97-AF65-F5344CB8AC3E}">
        <p14:creationId xmlns:p14="http://schemas.microsoft.com/office/powerpoint/2010/main" val="38682193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821BB-5425-7F24-1555-FFEE670511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A287D3-93D9-11E6-799A-792D13354F8D}"/>
              </a:ext>
            </a:extLst>
          </p:cNvPr>
          <p:cNvSpPr>
            <a:spLocks noGrp="1"/>
          </p:cNvSpPr>
          <p:nvPr>
            <p:ph type="title"/>
          </p:nvPr>
        </p:nvSpPr>
        <p:spPr/>
        <p:txBody>
          <a:bodyPr/>
          <a:lstStyle/>
          <a:p>
            <a:r>
              <a:rPr lang="en-US">
                <a:ea typeface="Noto Sans Light"/>
                <a:cs typeface="Noto Sans Light"/>
              </a:rPr>
              <a:t>Start recording your initial professional development (IPD)</a:t>
            </a:r>
            <a:endParaRPr lang="en-US"/>
          </a:p>
        </p:txBody>
      </p:sp>
      <p:grpSp>
        <p:nvGrpSpPr>
          <p:cNvPr id="13" name="Group 12">
            <a:extLst>
              <a:ext uri="{FF2B5EF4-FFF2-40B4-BE49-F238E27FC236}">
                <a16:creationId xmlns:a16="http://schemas.microsoft.com/office/drawing/2014/main" id="{E62F45CC-BE19-E581-E0C3-0A2AC1D43045}"/>
              </a:ext>
            </a:extLst>
          </p:cNvPr>
          <p:cNvGrpSpPr/>
          <p:nvPr/>
        </p:nvGrpSpPr>
        <p:grpSpPr>
          <a:xfrm>
            <a:off x="3186510" y="1190625"/>
            <a:ext cx="2648346" cy="2929229"/>
            <a:chOff x="3186510" y="1190625"/>
            <a:chExt cx="2648346" cy="2929229"/>
          </a:xfrm>
        </p:grpSpPr>
        <p:sp>
          <p:nvSpPr>
            <p:cNvPr id="28" name="Text Placeholder 3">
              <a:extLst>
                <a:ext uri="{FF2B5EF4-FFF2-40B4-BE49-F238E27FC236}">
                  <a16:creationId xmlns:a16="http://schemas.microsoft.com/office/drawing/2014/main" id="{105B0C04-8C21-7234-2F16-D52AFC2FF412}"/>
                </a:ext>
              </a:extLst>
            </p:cNvPr>
            <p:cNvSpPr>
              <a:spLocks noGrp="1"/>
            </p:cNvSpPr>
            <p:nvPr/>
          </p:nvSpPr>
          <p:spPr>
            <a:xfrm>
              <a:off x="3186680" y="1190625"/>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a:latin typeface="Noto Sans"/>
                  <a:ea typeface="Noto Sans"/>
                  <a:cs typeface="Arial"/>
                </a:rPr>
                <a:t>CPD</a:t>
              </a:r>
            </a:p>
          </p:txBody>
        </p:sp>
        <p:sp>
          <p:nvSpPr>
            <p:cNvPr id="31" name="Text Placeholder 9">
              <a:extLst>
                <a:ext uri="{FF2B5EF4-FFF2-40B4-BE49-F238E27FC236}">
                  <a16:creationId xmlns:a16="http://schemas.microsoft.com/office/drawing/2014/main" id="{AA8034E4-DEDF-AE5F-9FFD-5DBF8BD03BB2}"/>
                </a:ext>
              </a:extLst>
            </p:cNvPr>
            <p:cNvSpPr>
              <a:spLocks noGrp="1"/>
            </p:cNvSpPr>
            <p:nvPr/>
          </p:nvSpPr>
          <p:spPr>
            <a:xfrm>
              <a:off x="3186680" y="3286125"/>
              <a:ext cx="2647950" cy="83372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a:latin typeface="Noto Sans"/>
                  <a:ea typeface="Noto Sans"/>
                  <a:cs typeface="Arial"/>
                </a:rPr>
                <a:t>Development action plan (DAP)</a:t>
              </a:r>
            </a:p>
          </p:txBody>
        </p:sp>
        <p:pic>
          <p:nvPicPr>
            <p:cNvPr id="9" name="Picture 8" descr="A blue cover with a city skyline&#10;&#10;AI-generated content may be incorrect.">
              <a:extLst>
                <a:ext uri="{FF2B5EF4-FFF2-40B4-BE49-F238E27FC236}">
                  <a16:creationId xmlns:a16="http://schemas.microsoft.com/office/drawing/2014/main" id="{7C20A78A-9E91-13E1-E1A4-A6C8F51E84B1}"/>
                </a:ext>
              </a:extLst>
            </p:cNvPr>
            <p:cNvPicPr>
              <a:picLocks noChangeAspect="1"/>
            </p:cNvPicPr>
            <p:nvPr/>
          </p:nvPicPr>
          <p:blipFill>
            <a:blip r:embed="rId3"/>
            <a:srcRect l="1070" t="6626" r="1063" b="30592"/>
            <a:stretch>
              <a:fillRect/>
            </a:stretch>
          </p:blipFill>
          <p:spPr>
            <a:xfrm>
              <a:off x="3186510" y="1566659"/>
              <a:ext cx="2648151" cy="1712217"/>
            </a:xfrm>
            <a:prstGeom prst="rect">
              <a:avLst/>
            </a:prstGeom>
          </p:spPr>
        </p:pic>
      </p:grpSp>
      <p:grpSp>
        <p:nvGrpSpPr>
          <p:cNvPr id="14" name="Group 13">
            <a:extLst>
              <a:ext uri="{FF2B5EF4-FFF2-40B4-BE49-F238E27FC236}">
                <a16:creationId xmlns:a16="http://schemas.microsoft.com/office/drawing/2014/main" id="{46D7B941-7613-E59A-18D5-A3CF5E0FB848}"/>
              </a:ext>
            </a:extLst>
          </p:cNvPr>
          <p:cNvGrpSpPr/>
          <p:nvPr/>
        </p:nvGrpSpPr>
        <p:grpSpPr>
          <a:xfrm>
            <a:off x="6118225" y="1190625"/>
            <a:ext cx="2653511" cy="2929229"/>
            <a:chOff x="6118225" y="1190625"/>
            <a:chExt cx="2653511" cy="2929229"/>
          </a:xfrm>
        </p:grpSpPr>
        <p:sp>
          <p:nvSpPr>
            <p:cNvPr id="29" name="Text Placeholder 4">
              <a:extLst>
                <a:ext uri="{FF2B5EF4-FFF2-40B4-BE49-F238E27FC236}">
                  <a16:creationId xmlns:a16="http://schemas.microsoft.com/office/drawing/2014/main" id="{891C94E3-0EF4-23BF-968A-6C33F18DCAB2}"/>
                </a:ext>
              </a:extLst>
            </p:cNvPr>
            <p:cNvSpPr>
              <a:spLocks noGrp="1"/>
            </p:cNvSpPr>
            <p:nvPr/>
          </p:nvSpPr>
          <p:spPr>
            <a:xfrm>
              <a:off x="6118225" y="1190625"/>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a:latin typeface="Noto Sans"/>
                  <a:ea typeface="Noto Sans"/>
                  <a:cs typeface="Arial"/>
                </a:rPr>
                <a:t>CPD</a:t>
              </a:r>
            </a:p>
          </p:txBody>
        </p:sp>
        <p:sp>
          <p:nvSpPr>
            <p:cNvPr id="32" name="Text Placeholder 10">
              <a:extLst>
                <a:ext uri="{FF2B5EF4-FFF2-40B4-BE49-F238E27FC236}">
                  <a16:creationId xmlns:a16="http://schemas.microsoft.com/office/drawing/2014/main" id="{64D93C45-99C3-4482-3B9A-40745C2A4D4F}"/>
                </a:ext>
              </a:extLst>
            </p:cNvPr>
            <p:cNvSpPr>
              <a:spLocks noGrp="1"/>
            </p:cNvSpPr>
            <p:nvPr/>
          </p:nvSpPr>
          <p:spPr>
            <a:xfrm>
              <a:off x="6118451" y="3286125"/>
              <a:ext cx="2647950" cy="83372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a:latin typeface="Noto Sans"/>
                  <a:ea typeface="Noto Sans"/>
                  <a:cs typeface="Arial"/>
                </a:rPr>
                <a:t>Personal development record (PDR)</a:t>
              </a:r>
            </a:p>
          </p:txBody>
        </p:sp>
        <p:pic>
          <p:nvPicPr>
            <p:cNvPr id="10" name="Picture 9" descr="A blue cover with a city skyline&#10;&#10;AI-generated content may be incorrect.">
              <a:extLst>
                <a:ext uri="{FF2B5EF4-FFF2-40B4-BE49-F238E27FC236}">
                  <a16:creationId xmlns:a16="http://schemas.microsoft.com/office/drawing/2014/main" id="{57B69A57-A7A5-1D5B-28AC-5CAFD0489301}"/>
                </a:ext>
              </a:extLst>
            </p:cNvPr>
            <p:cNvPicPr>
              <a:picLocks noChangeAspect="1"/>
            </p:cNvPicPr>
            <p:nvPr/>
          </p:nvPicPr>
          <p:blipFill>
            <a:blip r:embed="rId3"/>
            <a:srcRect l="1070" t="6626" r="1063" b="30592"/>
            <a:stretch>
              <a:fillRect/>
            </a:stretch>
          </p:blipFill>
          <p:spPr>
            <a:xfrm>
              <a:off x="6123585" y="1566658"/>
              <a:ext cx="2648151" cy="1712217"/>
            </a:xfrm>
            <a:prstGeom prst="rect">
              <a:avLst/>
            </a:prstGeom>
          </p:spPr>
        </p:pic>
      </p:grpSp>
      <p:grpSp>
        <p:nvGrpSpPr>
          <p:cNvPr id="16" name="Group 15">
            <a:extLst>
              <a:ext uri="{FF2B5EF4-FFF2-40B4-BE49-F238E27FC236}">
                <a16:creationId xmlns:a16="http://schemas.microsoft.com/office/drawing/2014/main" id="{1EB87F42-D1D5-532F-6480-B4AC34573E3E}"/>
              </a:ext>
            </a:extLst>
          </p:cNvPr>
          <p:cNvGrpSpPr/>
          <p:nvPr/>
        </p:nvGrpSpPr>
        <p:grpSpPr>
          <a:xfrm>
            <a:off x="261938" y="1190625"/>
            <a:ext cx="2648176" cy="2924629"/>
            <a:chOff x="261938" y="1190625"/>
            <a:chExt cx="2648176" cy="2924629"/>
          </a:xfrm>
        </p:grpSpPr>
        <p:sp>
          <p:nvSpPr>
            <p:cNvPr id="37" name="Text Placeholder 2">
              <a:extLst>
                <a:ext uri="{FF2B5EF4-FFF2-40B4-BE49-F238E27FC236}">
                  <a16:creationId xmlns:a16="http://schemas.microsoft.com/office/drawing/2014/main" id="{126C284E-4DBF-38E9-5532-A8F445505545}"/>
                </a:ext>
              </a:extLst>
            </p:cNvPr>
            <p:cNvSpPr>
              <a:spLocks noGrp="1"/>
            </p:cNvSpPr>
            <p:nvPr/>
          </p:nvSpPr>
          <p:spPr>
            <a:xfrm>
              <a:off x="261938" y="1190625"/>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a:latin typeface="Noto Sans"/>
                  <a:ea typeface="Noto Sans"/>
                  <a:cs typeface="Arial"/>
                </a:rPr>
                <a:t>7 Attributes</a:t>
              </a:r>
            </a:p>
          </p:txBody>
        </p:sp>
        <p:sp>
          <p:nvSpPr>
            <p:cNvPr id="38" name="Text Placeholder 8">
              <a:extLst>
                <a:ext uri="{FF2B5EF4-FFF2-40B4-BE49-F238E27FC236}">
                  <a16:creationId xmlns:a16="http://schemas.microsoft.com/office/drawing/2014/main" id="{5CB68327-C74F-0A75-B589-2DC5D274E320}"/>
                </a:ext>
              </a:extLst>
            </p:cNvPr>
            <p:cNvSpPr>
              <a:spLocks noGrp="1"/>
            </p:cNvSpPr>
            <p:nvPr/>
          </p:nvSpPr>
          <p:spPr>
            <a:xfrm>
              <a:off x="261938" y="3286125"/>
              <a:ext cx="2647950" cy="82912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a:latin typeface="Noto Sans"/>
                  <a:ea typeface="Noto Sans"/>
                  <a:cs typeface="Arial"/>
                </a:rPr>
                <a:t> Attribute achievement records</a:t>
              </a:r>
            </a:p>
          </p:txBody>
        </p:sp>
      </p:grpSp>
      <p:pic>
        <p:nvPicPr>
          <p:cNvPr id="3" name="Picture 2">
            <a:extLst>
              <a:ext uri="{FF2B5EF4-FFF2-40B4-BE49-F238E27FC236}">
                <a16:creationId xmlns:a16="http://schemas.microsoft.com/office/drawing/2014/main" id="{DCA0DBB5-BBF1-B717-4F52-FD321792719C}"/>
              </a:ext>
            </a:extLst>
          </p:cNvPr>
          <p:cNvPicPr>
            <a:picLocks noChangeAspect="1"/>
          </p:cNvPicPr>
          <p:nvPr/>
        </p:nvPicPr>
        <p:blipFill>
          <a:blip r:embed="rId4"/>
          <a:srcRect l="1780" t="34806" r="403" b="25692"/>
          <a:stretch>
            <a:fillRect/>
          </a:stretch>
        </p:blipFill>
        <p:spPr>
          <a:xfrm>
            <a:off x="530826" y="1613677"/>
            <a:ext cx="2099461" cy="1620346"/>
          </a:xfrm>
          <a:prstGeom prst="rect">
            <a:avLst/>
          </a:prstGeom>
        </p:spPr>
      </p:pic>
    </p:spTree>
    <p:extLst>
      <p:ext uri="{BB962C8B-B14F-4D97-AF65-F5344CB8AC3E}">
        <p14:creationId xmlns:p14="http://schemas.microsoft.com/office/powerpoint/2010/main" val="750736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9B91A-1498-50EA-0A64-49C8A1F9B8C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898438D-DABB-799A-45A9-BDBA4791158E}"/>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a:latin typeface="Noto Sans Light"/>
                <a:ea typeface="Noto Sans"/>
                <a:cs typeface="Noto Sans"/>
              </a:rPr>
              <a:t>The seven ICE attributes </a:t>
            </a:r>
          </a:p>
          <a:p>
            <a:endParaRPr lang="en-US" sz="2700"/>
          </a:p>
        </p:txBody>
      </p:sp>
      <p:sp>
        <p:nvSpPr>
          <p:cNvPr id="6" name="Title 1">
            <a:extLst>
              <a:ext uri="{FF2B5EF4-FFF2-40B4-BE49-F238E27FC236}">
                <a16:creationId xmlns:a16="http://schemas.microsoft.com/office/drawing/2014/main" id="{86E26B1A-EA44-EC86-5534-9551D0F16FDA}"/>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graphicFrame>
        <p:nvGraphicFramePr>
          <p:cNvPr id="3" name="Content Placeholder 8">
            <a:extLst>
              <a:ext uri="{FF2B5EF4-FFF2-40B4-BE49-F238E27FC236}">
                <a16:creationId xmlns:a16="http://schemas.microsoft.com/office/drawing/2014/main" id="{444901DF-DFB5-9677-1790-4C48B2F15063}"/>
              </a:ext>
            </a:extLst>
          </p:cNvPr>
          <p:cNvGraphicFramePr>
            <a:graphicFrameLocks noGrp="1"/>
          </p:cNvGraphicFramePr>
          <p:nvPr/>
        </p:nvGraphicFramePr>
        <p:xfrm>
          <a:off x="457200" y="1007510"/>
          <a:ext cx="8229600" cy="33940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0" name="TextBox 8">
            <a:extLst>
              <a:ext uri="{FF2B5EF4-FFF2-40B4-BE49-F238E27FC236}">
                <a16:creationId xmlns:a16="http://schemas.microsoft.com/office/drawing/2014/main" id="{B949F14A-3657-CD9C-CA4D-E26E60F957EB}"/>
              </a:ext>
            </a:extLst>
          </p:cNvPr>
          <p:cNvSpPr txBox="1"/>
          <p:nvPr/>
        </p:nvSpPr>
        <p:spPr>
          <a:xfrm>
            <a:off x="1385964" y="4305474"/>
            <a:ext cx="3315041" cy="56630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Bef>
                <a:spcPct val="20000"/>
              </a:spcBef>
            </a:pPr>
            <a:r>
              <a:rPr lang="en-GB" sz="1400">
                <a:solidFill>
                  <a:schemeClr val="tx1">
                    <a:lumMod val="65000"/>
                    <a:lumOff val="35000"/>
                  </a:schemeClr>
                </a:solidFill>
                <a:latin typeface="Noto Sans"/>
                <a:ea typeface="Noto Sans"/>
                <a:cs typeface="Arial"/>
              </a:rPr>
              <a:t>View full details of the ICE attributes: </a:t>
            </a:r>
            <a:endParaRPr lang="en-US">
              <a:solidFill>
                <a:schemeClr val="tx1">
                  <a:lumMod val="65000"/>
                  <a:lumOff val="35000"/>
                </a:schemeClr>
              </a:solidFill>
            </a:endParaRPr>
          </a:p>
          <a:p>
            <a:pPr>
              <a:spcBef>
                <a:spcPct val="20000"/>
              </a:spcBef>
            </a:pPr>
            <a:r>
              <a:rPr lang="en-GB" sz="1400">
                <a:solidFill>
                  <a:schemeClr val="tx1">
                    <a:lumMod val="65000"/>
                    <a:lumOff val="35000"/>
                  </a:schemeClr>
                </a:solidFill>
                <a:latin typeface="Noto Sans"/>
                <a:ea typeface="Noto Sans"/>
                <a:cs typeface="Arial"/>
                <a:hlinkClick r:id="rId8">
                  <a:extLst>
                    <a:ext uri="{A12FA001-AC4F-418D-AE19-62706E023703}">
                      <ahyp:hlinkClr xmlns:ahyp="http://schemas.microsoft.com/office/drawing/2018/hyperlinkcolor" val="tx"/>
                    </a:ext>
                  </a:extLst>
                </a:hlinkClick>
              </a:rPr>
              <a:t>ice.org.uk/attributes</a:t>
            </a:r>
          </a:p>
        </p:txBody>
      </p:sp>
      <p:pic>
        <p:nvPicPr>
          <p:cNvPr id="21" name="Picture 20" descr="A qr code with a few black squares&#10;&#10;AI-generated content may be incorrect.">
            <a:extLst>
              <a:ext uri="{FF2B5EF4-FFF2-40B4-BE49-F238E27FC236}">
                <a16:creationId xmlns:a16="http://schemas.microsoft.com/office/drawing/2014/main" id="{C76EF99B-B1DD-A39F-5368-3688782270D2}"/>
              </a:ext>
            </a:extLst>
          </p:cNvPr>
          <p:cNvPicPr>
            <a:picLocks noChangeAspect="1"/>
          </p:cNvPicPr>
          <p:nvPr/>
        </p:nvPicPr>
        <p:blipFill>
          <a:blip r:embed="rId9"/>
          <a:stretch>
            <a:fillRect/>
          </a:stretch>
        </p:blipFill>
        <p:spPr>
          <a:xfrm>
            <a:off x="454547" y="4190998"/>
            <a:ext cx="798172" cy="790938"/>
          </a:xfrm>
          <a:prstGeom prst="rect">
            <a:avLst/>
          </a:prstGeom>
        </p:spPr>
      </p:pic>
    </p:spTree>
    <p:extLst>
      <p:ext uri="{BB962C8B-B14F-4D97-AF65-F5344CB8AC3E}">
        <p14:creationId xmlns:p14="http://schemas.microsoft.com/office/powerpoint/2010/main" val="1082268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6E888-D290-3FA9-0A0D-D51DF47390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5BB63E-0A8B-91CF-8110-9024DADDEC63}"/>
              </a:ext>
            </a:extLst>
          </p:cNvPr>
          <p:cNvSpPr>
            <a:spLocks noGrp="1"/>
          </p:cNvSpPr>
          <p:nvPr>
            <p:ph type="title"/>
          </p:nvPr>
        </p:nvSpPr>
        <p:spPr/>
        <p:txBody>
          <a:bodyPr/>
          <a:lstStyle/>
          <a:p>
            <a:r>
              <a:rPr lang="en-US">
                <a:ea typeface="Noto Sans Light"/>
                <a:cs typeface="Noto Sans Light"/>
              </a:rPr>
              <a:t>Example: Attribute 1 – Knowledge and practical application of engineering</a:t>
            </a:r>
            <a:endParaRPr lang="en-US"/>
          </a:p>
        </p:txBody>
      </p:sp>
      <p:sp>
        <p:nvSpPr>
          <p:cNvPr id="3" name="Content Placeholder 2">
            <a:extLst>
              <a:ext uri="{FF2B5EF4-FFF2-40B4-BE49-F238E27FC236}">
                <a16:creationId xmlns:a16="http://schemas.microsoft.com/office/drawing/2014/main" id="{6252A2A1-86FA-07E2-1E6C-B38CB878F15A}"/>
              </a:ext>
            </a:extLst>
          </p:cNvPr>
          <p:cNvSpPr>
            <a:spLocks noGrp="1"/>
          </p:cNvSpPr>
          <p:nvPr>
            <p:ph idx="1"/>
          </p:nvPr>
        </p:nvSpPr>
        <p:spPr/>
        <p:txBody>
          <a:bodyPr vert="horz" lIns="91440" tIns="45720" rIns="91440" bIns="45720" rtlCol="0" anchor="t">
            <a:normAutofit/>
          </a:bodyPr>
          <a:lstStyle/>
          <a:p>
            <a:endParaRPr lang="en-US" sz="2400" b="0" dirty="0">
              <a:solidFill>
                <a:schemeClr val="tx1">
                  <a:lumMod val="76000"/>
                  <a:lumOff val="24000"/>
                </a:schemeClr>
              </a:solidFill>
              <a:latin typeface="Bradley Hand ITC"/>
            </a:endParaRPr>
          </a:p>
          <a:p>
            <a:endParaRPr lang="en-US" sz="2400" b="0" dirty="0">
              <a:solidFill>
                <a:schemeClr val="tx1">
                  <a:lumMod val="76000"/>
                  <a:lumOff val="24000"/>
                </a:schemeClr>
              </a:solidFill>
              <a:latin typeface="Noto Sans"/>
            </a:endParaRPr>
          </a:p>
          <a:p>
            <a:r>
              <a:rPr lang="en-US" sz="2400" b="0" dirty="0">
                <a:solidFill>
                  <a:schemeClr val="tx1">
                    <a:lumMod val="76000"/>
                    <a:lumOff val="24000"/>
                  </a:schemeClr>
                </a:solidFill>
                <a:latin typeface="Noto Sans"/>
                <a:ea typeface="Noto Sans"/>
                <a:cs typeface="Noto Sans"/>
              </a:rPr>
              <a:t>“During my summer job, I was tasked with designing a 3x4m concrete slab. I proposed two options: one reinforced concrete (RC) and one using precast elements, comparing their pros and cons.”</a:t>
            </a:r>
          </a:p>
          <a:p>
            <a:pPr marL="285750" indent="-285750">
              <a:buFont typeface="Arial"/>
              <a:buChar char="•"/>
            </a:pPr>
            <a:endParaRPr lang="en-US" sz="1600" b="0" dirty="0">
              <a:solidFill>
                <a:schemeClr val="tx1">
                  <a:lumMod val="76000"/>
                  <a:lumOff val="24000"/>
                </a:schemeClr>
              </a:solidFill>
              <a:latin typeface="Bradley Hand ITC"/>
            </a:endParaRPr>
          </a:p>
          <a:p>
            <a:pPr marL="285750" indent="-285750">
              <a:buFont typeface="Arial"/>
              <a:buChar char="•"/>
            </a:pPr>
            <a:endParaRPr lang="en-US" sz="1600" b="0" dirty="0">
              <a:solidFill>
                <a:schemeClr val="tx1">
                  <a:lumMod val="76000"/>
                  <a:lumOff val="24000"/>
                </a:schemeClr>
              </a:solidFill>
              <a:latin typeface="Bradley Hand ITC"/>
            </a:endParaRPr>
          </a:p>
          <a:p>
            <a:pPr marL="285750" indent="-285750">
              <a:buFont typeface="Arial"/>
              <a:buChar char="•"/>
            </a:pPr>
            <a:endParaRPr lang="en-GB" sz="2100" b="0" dirty="0">
              <a:solidFill>
                <a:schemeClr val="tx1">
                  <a:lumMod val="76000"/>
                  <a:lumOff val="24000"/>
                </a:schemeClr>
              </a:solidFill>
              <a:latin typeface="Arial"/>
              <a:cs typeface="Arial"/>
            </a:endParaRPr>
          </a:p>
          <a:p>
            <a:endParaRPr lang="en-US" dirty="0">
              <a:solidFill>
                <a:schemeClr val="tx1">
                  <a:lumMod val="76000"/>
                  <a:lumOff val="24000"/>
                </a:schemeClr>
              </a:solidFill>
            </a:endParaRPr>
          </a:p>
        </p:txBody>
      </p:sp>
    </p:spTree>
    <p:extLst>
      <p:ext uri="{BB962C8B-B14F-4D97-AF65-F5344CB8AC3E}">
        <p14:creationId xmlns:p14="http://schemas.microsoft.com/office/powerpoint/2010/main" val="11239998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C8889-00E5-056A-5A8A-7EE41C3FB5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0B8824-E784-E720-6A8C-4303A1DE580C}"/>
              </a:ext>
            </a:extLst>
          </p:cNvPr>
          <p:cNvSpPr>
            <a:spLocks noGrp="1"/>
          </p:cNvSpPr>
          <p:nvPr>
            <p:ph type="title"/>
          </p:nvPr>
        </p:nvSpPr>
        <p:spPr/>
        <p:txBody>
          <a:bodyPr/>
          <a:lstStyle/>
          <a:p>
            <a:r>
              <a:rPr lang="en-US">
                <a:ea typeface="Noto Sans Light"/>
                <a:cs typeface="Noto Sans Light"/>
              </a:rPr>
              <a:t>Continuing professional development (CPD): DAP &amp; PDR</a:t>
            </a:r>
            <a:endParaRPr lang="en-US"/>
          </a:p>
        </p:txBody>
      </p:sp>
      <p:sp>
        <p:nvSpPr>
          <p:cNvPr id="9" name="TextBox 8">
            <a:extLst>
              <a:ext uri="{FF2B5EF4-FFF2-40B4-BE49-F238E27FC236}">
                <a16:creationId xmlns:a16="http://schemas.microsoft.com/office/drawing/2014/main" id="{CBDE876C-CE9A-9117-3D2C-D05BE09160A8}"/>
              </a:ext>
            </a:extLst>
          </p:cNvPr>
          <p:cNvSpPr txBox="1"/>
          <p:nvPr/>
        </p:nvSpPr>
        <p:spPr>
          <a:xfrm>
            <a:off x="359501" y="4336895"/>
            <a:ext cx="360451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solidFill>
                  <a:schemeClr val="tx1">
                    <a:lumMod val="76000"/>
                    <a:lumOff val="24000"/>
                  </a:schemeClr>
                </a:solidFill>
                <a:latin typeface="Noto Sans"/>
                <a:ea typeface="Noto Sans"/>
                <a:cs typeface="Noto Sans"/>
              </a:rPr>
              <a:t>Development action plan (DAP)</a:t>
            </a:r>
            <a:endParaRPr lang="en-US" sz="1600">
              <a:solidFill>
                <a:schemeClr val="tx1">
                  <a:lumMod val="76000"/>
                  <a:lumOff val="24000"/>
                </a:schemeClr>
              </a:solidFill>
              <a:ea typeface="Noto Sans Light"/>
              <a:cs typeface="Noto Sans Light"/>
            </a:endParaRPr>
          </a:p>
        </p:txBody>
      </p:sp>
      <p:sp>
        <p:nvSpPr>
          <p:cNvPr id="10" name="TextBox 9">
            <a:extLst>
              <a:ext uri="{FF2B5EF4-FFF2-40B4-BE49-F238E27FC236}">
                <a16:creationId xmlns:a16="http://schemas.microsoft.com/office/drawing/2014/main" id="{AD544E24-F16F-2149-07DA-F0653CABC996}"/>
              </a:ext>
            </a:extLst>
          </p:cNvPr>
          <p:cNvSpPr txBox="1"/>
          <p:nvPr/>
        </p:nvSpPr>
        <p:spPr>
          <a:xfrm>
            <a:off x="4115767" y="4336895"/>
            <a:ext cx="3882715"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solidFill>
                  <a:schemeClr val="tx1">
                    <a:lumMod val="76000"/>
                    <a:lumOff val="24000"/>
                  </a:schemeClr>
                </a:solidFill>
                <a:latin typeface="Noto Sans"/>
                <a:ea typeface="Noto Sans"/>
                <a:cs typeface="Noto Sans"/>
              </a:rPr>
              <a:t>Personal development record (PDR)</a:t>
            </a:r>
          </a:p>
        </p:txBody>
      </p:sp>
      <p:pic>
        <p:nvPicPr>
          <p:cNvPr id="3" name="Picture 2">
            <a:extLst>
              <a:ext uri="{FF2B5EF4-FFF2-40B4-BE49-F238E27FC236}">
                <a16:creationId xmlns:a16="http://schemas.microsoft.com/office/drawing/2014/main" id="{08FF87F8-ECA4-D2DD-9A65-526A868FDB7F}"/>
              </a:ext>
            </a:extLst>
          </p:cNvPr>
          <p:cNvPicPr>
            <a:picLocks noChangeAspect="1"/>
          </p:cNvPicPr>
          <p:nvPr/>
        </p:nvPicPr>
        <p:blipFill>
          <a:blip r:embed="rId3"/>
          <a:stretch>
            <a:fillRect/>
          </a:stretch>
        </p:blipFill>
        <p:spPr>
          <a:xfrm>
            <a:off x="359501" y="1874761"/>
            <a:ext cx="2723472" cy="2306412"/>
          </a:xfrm>
          <a:prstGeom prst="rect">
            <a:avLst/>
          </a:prstGeom>
        </p:spPr>
      </p:pic>
      <p:pic>
        <p:nvPicPr>
          <p:cNvPr id="4" name="Picture 3">
            <a:extLst>
              <a:ext uri="{FF2B5EF4-FFF2-40B4-BE49-F238E27FC236}">
                <a16:creationId xmlns:a16="http://schemas.microsoft.com/office/drawing/2014/main" id="{BD6FC29C-C7B0-21E0-E65C-3370613FADCC}"/>
              </a:ext>
            </a:extLst>
          </p:cNvPr>
          <p:cNvPicPr>
            <a:picLocks noChangeAspect="1"/>
          </p:cNvPicPr>
          <p:nvPr/>
        </p:nvPicPr>
        <p:blipFill>
          <a:blip r:embed="rId4"/>
          <a:stretch>
            <a:fillRect/>
          </a:stretch>
        </p:blipFill>
        <p:spPr>
          <a:xfrm>
            <a:off x="4118933" y="1874761"/>
            <a:ext cx="2838350" cy="2367645"/>
          </a:xfrm>
          <a:prstGeom prst="rect">
            <a:avLst/>
          </a:prstGeom>
        </p:spPr>
      </p:pic>
      <p:sp>
        <p:nvSpPr>
          <p:cNvPr id="5" name="TextBox 4">
            <a:extLst>
              <a:ext uri="{FF2B5EF4-FFF2-40B4-BE49-F238E27FC236}">
                <a16:creationId xmlns:a16="http://schemas.microsoft.com/office/drawing/2014/main" id="{94C809AF-EC83-3F71-69D7-74E64360D899}"/>
              </a:ext>
            </a:extLst>
          </p:cNvPr>
          <p:cNvSpPr txBox="1"/>
          <p:nvPr/>
        </p:nvSpPr>
        <p:spPr>
          <a:xfrm>
            <a:off x="327750" y="1415894"/>
            <a:ext cx="360451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solidFill>
                  <a:schemeClr val="tx1">
                    <a:lumMod val="76000"/>
                    <a:lumOff val="24000"/>
                  </a:schemeClr>
                </a:solidFill>
                <a:latin typeface="Noto Sans"/>
                <a:ea typeface="Noto Sans"/>
                <a:cs typeface="Noto Sans"/>
              </a:rPr>
              <a:t>ICE Careers app: Objectives</a:t>
            </a:r>
            <a:endParaRPr lang="en-US">
              <a:solidFill>
                <a:schemeClr val="tx1">
                  <a:lumMod val="76000"/>
                  <a:lumOff val="24000"/>
                </a:schemeClr>
              </a:solidFill>
              <a:ea typeface="Noto Sans Light"/>
              <a:cs typeface="Noto Sans Light"/>
            </a:endParaRPr>
          </a:p>
        </p:txBody>
      </p:sp>
      <p:sp>
        <p:nvSpPr>
          <p:cNvPr id="6" name="TextBox 5">
            <a:extLst>
              <a:ext uri="{FF2B5EF4-FFF2-40B4-BE49-F238E27FC236}">
                <a16:creationId xmlns:a16="http://schemas.microsoft.com/office/drawing/2014/main" id="{D08D376C-83E4-8045-F782-FA327FFDEB5D}"/>
              </a:ext>
            </a:extLst>
          </p:cNvPr>
          <p:cNvSpPr txBox="1"/>
          <p:nvPr/>
        </p:nvSpPr>
        <p:spPr>
          <a:xfrm>
            <a:off x="4116583" y="1415893"/>
            <a:ext cx="468401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solidFill>
                  <a:schemeClr val="tx1">
                    <a:lumMod val="76000"/>
                    <a:lumOff val="24000"/>
                  </a:schemeClr>
                </a:solidFill>
                <a:latin typeface="Noto Sans"/>
                <a:ea typeface="Noto Sans"/>
                <a:cs typeface="Noto Sans"/>
              </a:rPr>
              <a:t>ICE Careers app: Development activities</a:t>
            </a:r>
            <a:endParaRPr lang="en-US">
              <a:solidFill>
                <a:schemeClr val="tx1">
                  <a:lumMod val="76000"/>
                  <a:lumOff val="24000"/>
                </a:schemeClr>
              </a:solidFill>
              <a:ea typeface="Noto Sans Light"/>
              <a:cs typeface="Noto Sans Light"/>
            </a:endParaRPr>
          </a:p>
        </p:txBody>
      </p:sp>
    </p:spTree>
    <p:extLst>
      <p:ext uri="{BB962C8B-B14F-4D97-AF65-F5344CB8AC3E}">
        <p14:creationId xmlns:p14="http://schemas.microsoft.com/office/powerpoint/2010/main" val="26972032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BEAC8-FA5D-F9CD-3707-3A5D0F5A98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D36D60-D4B0-1A0D-ADBA-045D9711F9B5}"/>
              </a:ext>
            </a:extLst>
          </p:cNvPr>
          <p:cNvSpPr>
            <a:spLocks noGrp="1"/>
          </p:cNvSpPr>
          <p:nvPr>
            <p:ph type="title"/>
          </p:nvPr>
        </p:nvSpPr>
        <p:spPr/>
        <p:txBody>
          <a:bodyPr/>
          <a:lstStyle/>
          <a:p>
            <a:r>
              <a:rPr lang="en-US">
                <a:ea typeface="Noto Sans Light"/>
                <a:cs typeface="Noto Sans Light"/>
              </a:rPr>
              <a:t>CPD records for students </a:t>
            </a:r>
            <a:endParaRPr lang="en-US"/>
          </a:p>
        </p:txBody>
      </p:sp>
      <p:pic>
        <p:nvPicPr>
          <p:cNvPr id="7" name="Picture 6">
            <a:extLst>
              <a:ext uri="{FF2B5EF4-FFF2-40B4-BE49-F238E27FC236}">
                <a16:creationId xmlns:a16="http://schemas.microsoft.com/office/drawing/2014/main" id="{EF78C0AE-4E38-25E0-EDC5-17AA9E9DEEB4}"/>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6997607" y="1347857"/>
            <a:ext cx="1046570" cy="1080589"/>
          </a:xfrm>
          <a:prstGeom prst="rect">
            <a:avLst/>
          </a:prstGeom>
        </p:spPr>
      </p:pic>
      <p:pic>
        <p:nvPicPr>
          <p:cNvPr id="9" name="Picture 8">
            <a:extLst>
              <a:ext uri="{FF2B5EF4-FFF2-40B4-BE49-F238E27FC236}">
                <a16:creationId xmlns:a16="http://schemas.microsoft.com/office/drawing/2014/main" id="{AE012BAC-1B04-950E-D16F-E56A0CD0EA7E}"/>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6987402" y="2740467"/>
            <a:ext cx="1066982" cy="1094196"/>
          </a:xfrm>
          <a:prstGeom prst="rect">
            <a:avLst/>
          </a:prstGeom>
        </p:spPr>
      </p:pic>
      <p:sp>
        <p:nvSpPr>
          <p:cNvPr id="11" name="TextBox 9">
            <a:extLst>
              <a:ext uri="{FF2B5EF4-FFF2-40B4-BE49-F238E27FC236}">
                <a16:creationId xmlns:a16="http://schemas.microsoft.com/office/drawing/2014/main" id="{DB546706-D06E-4293-402E-3FA86FBC4118}"/>
              </a:ext>
            </a:extLst>
          </p:cNvPr>
          <p:cNvSpPr txBox="1"/>
          <p:nvPr/>
        </p:nvSpPr>
        <p:spPr>
          <a:xfrm>
            <a:off x="6041706" y="1374646"/>
            <a:ext cx="646051" cy="33855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600" dirty="0">
                <a:solidFill>
                  <a:schemeClr val="tx1">
                    <a:lumMod val="76000"/>
                    <a:lumOff val="24000"/>
                  </a:schemeClr>
                </a:solidFill>
                <a:latin typeface="Noto Sans"/>
                <a:ea typeface="Noto Sans"/>
                <a:cs typeface="Arial"/>
              </a:rPr>
              <a:t>iOS</a:t>
            </a:r>
          </a:p>
        </p:txBody>
      </p:sp>
      <p:sp>
        <p:nvSpPr>
          <p:cNvPr id="13" name="TextBox 12">
            <a:extLst>
              <a:ext uri="{FF2B5EF4-FFF2-40B4-BE49-F238E27FC236}">
                <a16:creationId xmlns:a16="http://schemas.microsoft.com/office/drawing/2014/main" id="{327CF6D3-C2E1-182A-986B-36F8CC161771}"/>
              </a:ext>
            </a:extLst>
          </p:cNvPr>
          <p:cNvSpPr txBox="1"/>
          <p:nvPr/>
        </p:nvSpPr>
        <p:spPr>
          <a:xfrm>
            <a:off x="6041706" y="2741410"/>
            <a:ext cx="1210276" cy="33855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600" dirty="0">
                <a:solidFill>
                  <a:schemeClr val="tx1">
                    <a:lumMod val="76000"/>
                    <a:lumOff val="24000"/>
                  </a:schemeClr>
                </a:solidFill>
                <a:latin typeface="Noto Sans"/>
                <a:ea typeface="Noto Sans"/>
                <a:cs typeface="Arial"/>
              </a:rPr>
              <a:t>Android</a:t>
            </a:r>
            <a:endParaRPr lang="en-US" sz="1600" b="0">
              <a:solidFill>
                <a:schemeClr val="tx1">
                  <a:lumMod val="76000"/>
                  <a:lumOff val="24000"/>
                </a:schemeClr>
              </a:solidFill>
              <a:latin typeface="Noto Sans"/>
              <a:ea typeface="Noto Sans"/>
              <a:cs typeface="Arial"/>
            </a:endParaRPr>
          </a:p>
        </p:txBody>
      </p:sp>
      <p:sp>
        <p:nvSpPr>
          <p:cNvPr id="17" name="TextBox 9">
            <a:extLst>
              <a:ext uri="{FF2B5EF4-FFF2-40B4-BE49-F238E27FC236}">
                <a16:creationId xmlns:a16="http://schemas.microsoft.com/office/drawing/2014/main" id="{1284F5F0-2037-1218-53FA-C77BA5358E23}"/>
              </a:ext>
            </a:extLst>
          </p:cNvPr>
          <p:cNvSpPr txBox="1"/>
          <p:nvPr/>
        </p:nvSpPr>
        <p:spPr>
          <a:xfrm>
            <a:off x="327905" y="1039954"/>
            <a:ext cx="3111598" cy="33855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600" b="1" dirty="0">
                <a:solidFill>
                  <a:schemeClr val="tx1">
                    <a:lumMod val="76000"/>
                    <a:lumOff val="24000"/>
                  </a:schemeClr>
                </a:solidFill>
                <a:latin typeface="Noto Sans"/>
                <a:ea typeface="Noto Sans"/>
                <a:cs typeface="Arial"/>
              </a:rPr>
              <a:t>ICE Careers app</a:t>
            </a:r>
            <a:r>
              <a:rPr lang="en-US" sz="1600" dirty="0">
                <a:solidFill>
                  <a:schemeClr val="tx1">
                    <a:lumMod val="76000"/>
                    <a:lumOff val="24000"/>
                  </a:schemeClr>
                </a:solidFill>
                <a:latin typeface="Noto Sans"/>
                <a:ea typeface="Noto Sans"/>
                <a:cs typeface="Arial"/>
              </a:rPr>
              <a:t> – CPD:</a:t>
            </a:r>
          </a:p>
        </p:txBody>
      </p:sp>
      <p:pic>
        <p:nvPicPr>
          <p:cNvPr id="18" name="Picture 17">
            <a:extLst>
              <a:ext uri="{FF2B5EF4-FFF2-40B4-BE49-F238E27FC236}">
                <a16:creationId xmlns:a16="http://schemas.microsoft.com/office/drawing/2014/main" id="{4626CAE9-8689-8DA2-65B6-DE68647A591C}"/>
              </a:ext>
            </a:extLst>
          </p:cNvPr>
          <p:cNvPicPr>
            <a:picLocks noChangeAspect="1"/>
          </p:cNvPicPr>
          <p:nvPr/>
        </p:nvPicPr>
        <p:blipFill>
          <a:blip r:embed="rId5"/>
          <a:stretch>
            <a:fillRect/>
          </a:stretch>
        </p:blipFill>
        <p:spPr>
          <a:xfrm>
            <a:off x="435176" y="1347857"/>
            <a:ext cx="2159678" cy="3407434"/>
          </a:xfrm>
          <a:prstGeom prst="rect">
            <a:avLst/>
          </a:prstGeom>
        </p:spPr>
      </p:pic>
      <p:pic>
        <p:nvPicPr>
          <p:cNvPr id="19" name="Picture 18">
            <a:extLst>
              <a:ext uri="{FF2B5EF4-FFF2-40B4-BE49-F238E27FC236}">
                <a16:creationId xmlns:a16="http://schemas.microsoft.com/office/drawing/2014/main" id="{251A1EA4-F3DB-E3AB-6F5B-4AEBF8DB7760}"/>
              </a:ext>
            </a:extLst>
          </p:cNvPr>
          <p:cNvPicPr>
            <a:picLocks noChangeAspect="1"/>
          </p:cNvPicPr>
          <p:nvPr/>
        </p:nvPicPr>
        <p:blipFill>
          <a:blip r:embed="rId6"/>
          <a:stretch>
            <a:fillRect/>
          </a:stretch>
        </p:blipFill>
        <p:spPr>
          <a:xfrm>
            <a:off x="3004950" y="1347857"/>
            <a:ext cx="2766706" cy="2415269"/>
          </a:xfrm>
          <a:prstGeom prst="rect">
            <a:avLst/>
          </a:prstGeom>
        </p:spPr>
      </p:pic>
    </p:spTree>
    <p:extLst>
      <p:ext uri="{BB962C8B-B14F-4D97-AF65-F5344CB8AC3E}">
        <p14:creationId xmlns:p14="http://schemas.microsoft.com/office/powerpoint/2010/main" val="1204857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1F176-292B-9CA6-930E-A3A5EEEFBA9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F95BA81-0A54-B6AA-B367-9B3AB23E852A}"/>
              </a:ext>
            </a:extLst>
          </p:cNvPr>
          <p:cNvSpPr>
            <a:spLocks noGrp="1"/>
          </p:cNvSpPr>
          <p:nvPr>
            <p:ph type="title"/>
          </p:nvPr>
        </p:nvSpPr>
        <p:spPr/>
        <p:txBody>
          <a:bodyPr>
            <a:normAutofit/>
          </a:bodyPr>
          <a:lstStyle/>
          <a:p>
            <a:r>
              <a:rPr lang="en-GB">
                <a:latin typeface="Noto Sans Light"/>
                <a:ea typeface="Noto Sans Light"/>
                <a:cs typeface="Noto Sans Light"/>
              </a:rPr>
              <a:t>Your guide to getting ahead</a:t>
            </a:r>
            <a:endParaRPr lang="en-US">
              <a:latin typeface="Noto Sans Light"/>
              <a:ea typeface="Noto Sans Light"/>
              <a:cs typeface="Noto Sans Light"/>
            </a:endParaRPr>
          </a:p>
        </p:txBody>
      </p:sp>
      <p:pic>
        <p:nvPicPr>
          <p:cNvPr id="20" name="Picture 19">
            <a:extLst>
              <a:ext uri="{FF2B5EF4-FFF2-40B4-BE49-F238E27FC236}">
                <a16:creationId xmlns:a16="http://schemas.microsoft.com/office/drawing/2014/main" id="{41325449-D486-2AEE-83AF-2B216E9B8B85}"/>
              </a:ext>
            </a:extLst>
          </p:cNvPr>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414361" y="1506291"/>
            <a:ext cx="4140000" cy="1712913"/>
          </a:xfrm>
          <a:prstGeom prst="rect">
            <a:avLst/>
          </a:prstGeom>
        </p:spPr>
      </p:pic>
      <p:pic>
        <p:nvPicPr>
          <p:cNvPr id="21" name="Picture 20" descr="A man and woman having an informal work meeting over coffee">
            <a:extLst>
              <a:ext uri="{FF2B5EF4-FFF2-40B4-BE49-F238E27FC236}">
                <a16:creationId xmlns:a16="http://schemas.microsoft.com/office/drawing/2014/main" id="{56C1E01E-78B4-0A81-4DEF-3887A2BCBD2B}"/>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a:stretch/>
        </p:blipFill>
        <p:spPr bwMode="auto">
          <a:xfrm>
            <a:off x="4721702" y="1494989"/>
            <a:ext cx="4140000" cy="1712913"/>
          </a:xfrm>
          <a:prstGeom prst="rect">
            <a:avLst/>
          </a:prstGeom>
          <a:extLst>
            <a:ext uri="{909E8E84-426E-40DD-AFC4-6F175D3DCCD1}">
              <a14:hiddenFill xmlns:a14="http://schemas.microsoft.com/office/drawing/2010/main">
                <a:solidFill>
                  <a:srgbClr val="FFFFFF"/>
                </a:solidFill>
              </a14:hiddenFill>
            </a:ext>
          </a:extLst>
        </p:spPr>
      </p:pic>
      <p:sp>
        <p:nvSpPr>
          <p:cNvPr id="22" name="Text Placeholder 12">
            <a:extLst>
              <a:ext uri="{FF2B5EF4-FFF2-40B4-BE49-F238E27FC236}">
                <a16:creationId xmlns:a16="http://schemas.microsoft.com/office/drawing/2014/main" id="{F1D6A126-627E-601E-E20E-F29E2A452516}"/>
              </a:ext>
            </a:extLst>
          </p:cNvPr>
          <p:cNvSpPr>
            <a:spLocks noGrp="1"/>
          </p:cNvSpPr>
          <p:nvPr/>
        </p:nvSpPr>
        <p:spPr>
          <a:xfrm>
            <a:off x="4725603" y="1138337"/>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Careers talks</a:t>
            </a:r>
          </a:p>
        </p:txBody>
      </p:sp>
      <p:sp>
        <p:nvSpPr>
          <p:cNvPr id="23" name="Text Placeholder 14">
            <a:extLst>
              <a:ext uri="{FF2B5EF4-FFF2-40B4-BE49-F238E27FC236}">
                <a16:creationId xmlns:a16="http://schemas.microsoft.com/office/drawing/2014/main" id="{5FE0C7AD-DC13-A8EC-FC19-504EB084E6DD}"/>
              </a:ext>
            </a:extLst>
          </p:cNvPr>
          <p:cNvSpPr>
            <a:spLocks noGrp="1"/>
          </p:cNvSpPr>
          <p:nvPr/>
        </p:nvSpPr>
        <p:spPr>
          <a:xfrm>
            <a:off x="414361" y="1138337"/>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ICE Careers app</a:t>
            </a:r>
          </a:p>
        </p:txBody>
      </p:sp>
      <p:sp>
        <p:nvSpPr>
          <p:cNvPr id="24" name="TextBox 26">
            <a:extLst>
              <a:ext uri="{FF2B5EF4-FFF2-40B4-BE49-F238E27FC236}">
                <a16:creationId xmlns:a16="http://schemas.microsoft.com/office/drawing/2014/main" id="{4EA71227-7425-8560-5DC9-9DA4C3DE8BFD}"/>
              </a:ext>
            </a:extLst>
          </p:cNvPr>
          <p:cNvSpPr txBox="1"/>
          <p:nvPr/>
        </p:nvSpPr>
        <p:spPr>
          <a:xfrm>
            <a:off x="5713659" y="3351086"/>
            <a:ext cx="3001349"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Get industry insight and practical tips from recent graduates through our webinar series.</a:t>
            </a:r>
            <a:endParaRPr lang="en-US" sz="1400" b="0">
              <a:solidFill>
                <a:schemeClr val="tx1">
                  <a:lumMod val="65000"/>
                  <a:lumOff val="35000"/>
                </a:schemeClr>
              </a:solidFill>
              <a:latin typeface="Noto Sans"/>
              <a:ea typeface="Noto Sans"/>
              <a:cs typeface="Arial"/>
            </a:endParaRPr>
          </a:p>
        </p:txBody>
      </p:sp>
      <p:sp>
        <p:nvSpPr>
          <p:cNvPr id="25" name="TextBox 9">
            <a:extLst>
              <a:ext uri="{FF2B5EF4-FFF2-40B4-BE49-F238E27FC236}">
                <a16:creationId xmlns:a16="http://schemas.microsoft.com/office/drawing/2014/main" id="{43B92C5E-9B53-1F35-B396-5861DAC8FA74}"/>
              </a:ext>
            </a:extLst>
          </p:cNvPr>
          <p:cNvSpPr txBox="1"/>
          <p:nvPr/>
        </p:nvSpPr>
        <p:spPr>
          <a:xfrm>
            <a:off x="414361" y="3350227"/>
            <a:ext cx="4140000"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Get career ready. Explore our careers guide, track your development, discover ICE student events and more. Download the app.</a:t>
            </a:r>
            <a:endParaRPr lang="en-US" sz="1400" b="0">
              <a:solidFill>
                <a:schemeClr val="tx1">
                  <a:lumMod val="65000"/>
                  <a:lumOff val="35000"/>
                </a:schemeClr>
              </a:solidFill>
              <a:latin typeface="Noto Sans"/>
              <a:ea typeface="Noto Sans"/>
              <a:cs typeface="Arial"/>
            </a:endParaRPr>
          </a:p>
        </p:txBody>
      </p:sp>
      <p:pic>
        <p:nvPicPr>
          <p:cNvPr id="26" name="Picture 25" descr="A qr code on a white background&#10;&#10;AI-generated content may be incorrect.">
            <a:extLst>
              <a:ext uri="{FF2B5EF4-FFF2-40B4-BE49-F238E27FC236}">
                <a16:creationId xmlns:a16="http://schemas.microsoft.com/office/drawing/2014/main" id="{ADDA758B-5D1B-990A-7A9C-C070F4CBFFD2}"/>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724930" y="3344935"/>
            <a:ext cx="986260" cy="993494"/>
          </a:xfrm>
          <a:prstGeom prst="rect">
            <a:avLst/>
          </a:prstGeom>
        </p:spPr>
      </p:pic>
      <p:pic>
        <p:nvPicPr>
          <p:cNvPr id="27" name="Picture 26">
            <a:extLst>
              <a:ext uri="{FF2B5EF4-FFF2-40B4-BE49-F238E27FC236}">
                <a16:creationId xmlns:a16="http://schemas.microsoft.com/office/drawing/2014/main" id="{571DECB4-201F-A3ED-DE29-DAA0CFA474BA}"/>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766210" y="4169447"/>
            <a:ext cx="720000" cy="720000"/>
          </a:xfrm>
          <a:prstGeom prst="rect">
            <a:avLst/>
          </a:prstGeom>
        </p:spPr>
      </p:pic>
      <p:pic>
        <p:nvPicPr>
          <p:cNvPr id="28" name="Picture 27">
            <a:extLst>
              <a:ext uri="{FF2B5EF4-FFF2-40B4-BE49-F238E27FC236}">
                <a16:creationId xmlns:a16="http://schemas.microsoft.com/office/drawing/2014/main" id="{21BC0CA2-B2D8-B684-A7FE-A7B4BFA387C8}"/>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2392876" y="4169447"/>
            <a:ext cx="720000" cy="720000"/>
          </a:xfrm>
          <a:prstGeom prst="rect">
            <a:avLst/>
          </a:prstGeom>
        </p:spPr>
      </p:pic>
      <p:sp>
        <p:nvSpPr>
          <p:cNvPr id="29" name="TextBox 9">
            <a:extLst>
              <a:ext uri="{FF2B5EF4-FFF2-40B4-BE49-F238E27FC236}">
                <a16:creationId xmlns:a16="http://schemas.microsoft.com/office/drawing/2014/main" id="{9E3002BE-5BBB-EBA0-9D99-46B178D209BF}"/>
              </a:ext>
            </a:extLst>
          </p:cNvPr>
          <p:cNvSpPr txBox="1"/>
          <p:nvPr/>
        </p:nvSpPr>
        <p:spPr>
          <a:xfrm>
            <a:off x="332401" y="4223159"/>
            <a:ext cx="46745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iOS</a:t>
            </a:r>
            <a:endParaRPr lang="en-US" sz="1400" b="0">
              <a:solidFill>
                <a:schemeClr val="tx1">
                  <a:lumMod val="65000"/>
                  <a:lumOff val="35000"/>
                </a:schemeClr>
              </a:solidFill>
              <a:latin typeface="Noto Sans"/>
              <a:ea typeface="Noto Sans"/>
              <a:cs typeface="Arial"/>
            </a:endParaRPr>
          </a:p>
        </p:txBody>
      </p:sp>
      <p:sp>
        <p:nvSpPr>
          <p:cNvPr id="30" name="TextBox 9">
            <a:extLst>
              <a:ext uri="{FF2B5EF4-FFF2-40B4-BE49-F238E27FC236}">
                <a16:creationId xmlns:a16="http://schemas.microsoft.com/office/drawing/2014/main" id="{63161C23-2800-DD03-A8F0-6494508C3E34}"/>
              </a:ext>
            </a:extLst>
          </p:cNvPr>
          <p:cNvSpPr txBox="1"/>
          <p:nvPr/>
        </p:nvSpPr>
        <p:spPr>
          <a:xfrm>
            <a:off x="1567395" y="4223159"/>
            <a:ext cx="942386"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Android</a:t>
            </a:r>
            <a:endParaRPr lang="en-US" sz="1400" b="0">
              <a:solidFill>
                <a:schemeClr val="tx1">
                  <a:lumMod val="65000"/>
                  <a:lumOff val="35000"/>
                </a:schemeClr>
              </a:solidFill>
              <a:latin typeface="Noto Sans"/>
              <a:ea typeface="Noto Sans"/>
              <a:cs typeface="Arial"/>
            </a:endParaRPr>
          </a:p>
        </p:txBody>
      </p:sp>
    </p:spTree>
    <p:extLst>
      <p:ext uri="{BB962C8B-B14F-4D97-AF65-F5344CB8AC3E}">
        <p14:creationId xmlns:p14="http://schemas.microsoft.com/office/powerpoint/2010/main" val="1982048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00F1B0-CFA9-8728-DFEC-707FCE6AA53F}"/>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A6E7CADC-5D83-4C6B-E102-864741B6DDD3}"/>
              </a:ext>
            </a:extLst>
          </p:cNvPr>
          <p:cNvSpPr>
            <a:spLocks noGrp="1"/>
          </p:cNvSpPr>
          <p:nvPr>
            <p:ph type="title"/>
          </p:nvPr>
        </p:nvSpPr>
        <p:spPr/>
        <p:txBody>
          <a:bodyPr>
            <a:normAutofit/>
          </a:bodyPr>
          <a:lstStyle/>
          <a:p>
            <a:r>
              <a:rPr lang="en-GB">
                <a:ea typeface="+mj-lt"/>
                <a:cs typeface="+mj-lt"/>
              </a:rPr>
              <a:t>ICE Careers app: careers guide, tracker, events and more </a:t>
            </a:r>
            <a:endParaRPr lang="en-US"/>
          </a:p>
        </p:txBody>
      </p:sp>
      <p:pic>
        <p:nvPicPr>
          <p:cNvPr id="4" name="Picture 3">
            <a:extLst>
              <a:ext uri="{FF2B5EF4-FFF2-40B4-BE49-F238E27FC236}">
                <a16:creationId xmlns:a16="http://schemas.microsoft.com/office/drawing/2014/main" id="{EBD80BBD-8B6E-E1E0-E24C-EA29B2140D25}"/>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7322827" y="1350254"/>
            <a:ext cx="1160526" cy="2520000"/>
          </a:xfrm>
          <a:prstGeom prst="rect">
            <a:avLst/>
          </a:prstGeom>
        </p:spPr>
      </p:pic>
      <p:pic>
        <p:nvPicPr>
          <p:cNvPr id="6" name="Picture 5">
            <a:extLst>
              <a:ext uri="{FF2B5EF4-FFF2-40B4-BE49-F238E27FC236}">
                <a16:creationId xmlns:a16="http://schemas.microsoft.com/office/drawing/2014/main" id="{2AD2E0EB-4048-96E7-7EB0-C1A38532CDBA}"/>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3190399" y="1350254"/>
            <a:ext cx="1160526" cy="2520000"/>
          </a:xfrm>
          <a:prstGeom prst="rect">
            <a:avLst/>
          </a:prstGeom>
        </p:spPr>
      </p:pic>
      <p:pic>
        <p:nvPicPr>
          <p:cNvPr id="7" name="Picture 6">
            <a:extLst>
              <a:ext uri="{FF2B5EF4-FFF2-40B4-BE49-F238E27FC236}">
                <a16:creationId xmlns:a16="http://schemas.microsoft.com/office/drawing/2014/main" id="{DBD9614E-C264-983F-A119-D3D2A5B05B1B}"/>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1812923" y="1350254"/>
            <a:ext cx="1160526" cy="2520000"/>
          </a:xfrm>
          <a:prstGeom prst="rect">
            <a:avLst/>
          </a:prstGeom>
        </p:spPr>
      </p:pic>
      <p:pic>
        <p:nvPicPr>
          <p:cNvPr id="8" name="Picture 7">
            <a:extLst>
              <a:ext uri="{FF2B5EF4-FFF2-40B4-BE49-F238E27FC236}">
                <a16:creationId xmlns:a16="http://schemas.microsoft.com/office/drawing/2014/main" id="{9185B60F-6F24-BA1D-CAB7-C2EB1F403C79}"/>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435447" y="1350254"/>
            <a:ext cx="1160526" cy="2520000"/>
          </a:xfrm>
          <a:prstGeom prst="rect">
            <a:avLst/>
          </a:prstGeom>
        </p:spPr>
      </p:pic>
      <p:pic>
        <p:nvPicPr>
          <p:cNvPr id="9" name="Picture 8">
            <a:extLst>
              <a:ext uri="{FF2B5EF4-FFF2-40B4-BE49-F238E27FC236}">
                <a16:creationId xmlns:a16="http://schemas.microsoft.com/office/drawing/2014/main" id="{215DDC55-4F7D-19C8-4330-694AE2A26B95}"/>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5945349" y="1350254"/>
            <a:ext cx="1160526" cy="2520000"/>
          </a:xfrm>
          <a:prstGeom prst="rect">
            <a:avLst/>
          </a:prstGeom>
        </p:spPr>
      </p:pic>
      <p:pic>
        <p:nvPicPr>
          <p:cNvPr id="10" name="Picture 9">
            <a:extLst>
              <a:ext uri="{FF2B5EF4-FFF2-40B4-BE49-F238E27FC236}">
                <a16:creationId xmlns:a16="http://schemas.microsoft.com/office/drawing/2014/main" id="{2028E888-009C-A809-06DD-D15D40E017D7}"/>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4567873" y="1350254"/>
            <a:ext cx="1160526" cy="2520000"/>
          </a:xfrm>
          <a:prstGeom prst="rect">
            <a:avLst/>
          </a:prstGeom>
        </p:spPr>
      </p:pic>
      <p:sp>
        <p:nvSpPr>
          <p:cNvPr id="11" name="TextBox 9">
            <a:extLst>
              <a:ext uri="{FF2B5EF4-FFF2-40B4-BE49-F238E27FC236}">
                <a16:creationId xmlns:a16="http://schemas.microsoft.com/office/drawing/2014/main" id="{96699EA2-0710-78E2-9009-0673C3F0A8E8}"/>
              </a:ext>
            </a:extLst>
          </p:cNvPr>
          <p:cNvSpPr txBox="1"/>
          <p:nvPr/>
        </p:nvSpPr>
        <p:spPr>
          <a:xfrm>
            <a:off x="1723113" y="4008526"/>
            <a:ext cx="1467285"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Arial"/>
              </a:rPr>
              <a:t>Tracker: </a:t>
            </a:r>
            <a:br>
              <a:rPr lang="en-US" sz="1200">
                <a:solidFill>
                  <a:schemeClr val="tx1">
                    <a:lumMod val="76000"/>
                    <a:lumOff val="24000"/>
                  </a:schemeClr>
                </a:solidFill>
                <a:latin typeface="Noto Sans"/>
                <a:ea typeface="Noto Sans"/>
                <a:cs typeface="Arial"/>
              </a:rPr>
            </a:br>
            <a:r>
              <a:rPr lang="en-US" sz="1200">
                <a:solidFill>
                  <a:schemeClr val="tx1">
                    <a:lumMod val="76000"/>
                    <a:lumOff val="24000"/>
                  </a:schemeClr>
                </a:solidFill>
                <a:latin typeface="Noto Sans"/>
                <a:ea typeface="Noto Sans"/>
                <a:cs typeface="Arial"/>
              </a:rPr>
              <a:t>Exclusive access for ICE Student Members</a:t>
            </a:r>
            <a:endParaRPr lang="en-US" sz="1200" b="0">
              <a:solidFill>
                <a:schemeClr val="tx1">
                  <a:lumMod val="76000"/>
                  <a:lumOff val="24000"/>
                </a:schemeClr>
              </a:solidFill>
              <a:latin typeface="Noto Sans"/>
              <a:ea typeface="Noto Sans"/>
              <a:cs typeface="Arial"/>
            </a:endParaRPr>
          </a:p>
        </p:txBody>
      </p:sp>
      <p:sp>
        <p:nvSpPr>
          <p:cNvPr id="12" name="TextBox 9">
            <a:extLst>
              <a:ext uri="{FF2B5EF4-FFF2-40B4-BE49-F238E27FC236}">
                <a16:creationId xmlns:a16="http://schemas.microsoft.com/office/drawing/2014/main" id="{F5CDD369-63C4-5316-8F33-F8567C1F9027}"/>
              </a:ext>
            </a:extLst>
          </p:cNvPr>
          <p:cNvSpPr txBox="1"/>
          <p:nvPr/>
        </p:nvSpPr>
        <p:spPr>
          <a:xfrm>
            <a:off x="5853201" y="4008526"/>
            <a:ext cx="1469625"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Arial"/>
              </a:rPr>
              <a:t>ICE Rewards: Exclusive access for ICE Student Members</a:t>
            </a:r>
            <a:endParaRPr lang="en-US" sz="1200" b="0">
              <a:solidFill>
                <a:schemeClr val="tx1">
                  <a:lumMod val="76000"/>
                  <a:lumOff val="24000"/>
                </a:schemeClr>
              </a:solidFill>
              <a:latin typeface="Noto Sans"/>
              <a:ea typeface="Noto Sans"/>
              <a:cs typeface="Arial"/>
            </a:endParaRPr>
          </a:p>
        </p:txBody>
      </p:sp>
    </p:spTree>
    <p:extLst>
      <p:ext uri="{BB962C8B-B14F-4D97-AF65-F5344CB8AC3E}">
        <p14:creationId xmlns:p14="http://schemas.microsoft.com/office/powerpoint/2010/main" val="2056034208"/>
      </p:ext>
    </p:extLst>
  </p:cSld>
  <p:clrMapOvr>
    <a:masterClrMapping/>
  </p:clrMapOvr>
</p:sld>
</file>

<file path=ppt/theme/theme1.xml><?xml version="1.0" encoding="utf-8"?>
<a:theme xmlns:a="http://schemas.openxmlformats.org/drawingml/2006/main" name="Prim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82A03F42-DBF4-4338-AF19-6F0E9E337B50}"/>
    </a:ext>
  </a:extLst>
</a:theme>
</file>

<file path=ppt/theme/theme2.xml><?xml version="1.0" encoding="utf-8"?>
<a:theme xmlns:a="http://schemas.openxmlformats.org/drawingml/2006/main" name="Second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6D9A43E0-8739-4FAB-95A2-98B090D8BA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6749F7000A0094DAC707C26A73A58EF" ma:contentTypeVersion="24" ma:contentTypeDescription="Create a new document." ma:contentTypeScope="" ma:versionID="f227f8b3a77785f27d32144ebfb99773">
  <xsd:schema xmlns:xsd="http://www.w3.org/2001/XMLSchema" xmlns:xs="http://www.w3.org/2001/XMLSchema" xmlns:p="http://schemas.microsoft.com/office/2006/metadata/properties" xmlns:ns2="1fd154dc-09f0-4709-85a4-eea8002a3e10" xmlns:ns3="07d9b117-79ce-4245-856a-a7d1e912e85b" targetNamespace="http://schemas.microsoft.com/office/2006/metadata/properties" ma:root="true" ma:fieldsID="8ce5e6c115a5ba30cbd05a9df8b30857" ns2:_="" ns3:_="">
    <xsd:import namespace="1fd154dc-09f0-4709-85a4-eea8002a3e10"/>
    <xsd:import namespace="07d9b117-79ce-4245-856a-a7d1e912e85b"/>
    <xsd:element name="properties">
      <xsd:complexType>
        <xsd:sequence>
          <xsd:element name="documentManagement">
            <xsd:complexType>
              <xsd:all>
                <xsd:element ref="ns2:Campaigns" minOccurs="0"/>
                <xsd:element ref="ns3:ICE_x0020_Month" minOccurs="0"/>
                <xsd:element ref="ns3:ICE_x0020_Year" minOccurs="0"/>
                <xsd:element ref="ns2:c244648bdf794d2e81b2ad028389c8a2" minOccurs="0"/>
                <xsd:element ref="ns3:TaxCatchAll" minOccurs="0"/>
                <xsd:element ref="ns2:MediaServiceMetadata" minOccurs="0"/>
                <xsd:element ref="ns2:MediaServiceFastMetadata" minOccurs="0"/>
                <xsd:element ref="ns2:MediaServiceAutoTags" minOccurs="0"/>
                <xsd:element ref="ns2:MediaServiceDateTaken" minOccurs="0"/>
                <xsd:element ref="ns2:MediaServiceOCR"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d154dc-09f0-4709-85a4-eea8002a3e10" elementFormDefault="qualified">
    <xsd:import namespace="http://schemas.microsoft.com/office/2006/documentManagement/types"/>
    <xsd:import namespace="http://schemas.microsoft.com/office/infopath/2007/PartnerControls"/>
    <xsd:element name="Campaigns" ma:index="8" nillable="true" ma:displayName="Campaigns" ma:format="Dropdown" ma:internalName="Campaigns">
      <xsd:simpleType>
        <xsd:restriction base="dms:Choice">
          <xsd:enumeration value="Apprenticeship"/>
          <xsd:enumeration value="Corporate Partner"/>
          <xsd:enumeration value="Fellowship campaign"/>
          <xsd:enumeration value="Graduate onboarding"/>
          <xsd:enumeration value="MRT presentations"/>
        </xsd:restriction>
      </xsd:simpleType>
    </xsd:element>
    <xsd:element name="c244648bdf794d2e81b2ad028389c8a2" ma:index="12" nillable="true" ma:taxonomy="true" ma:internalName="c244648bdf794d2e81b2ad028389c8a2" ma:taxonomyFieldName="Tags" ma:displayName="Tags" ma:default="" ma:fieldId="{c244648b-df79-4d2e-81b2-ad028389c8a2}" ma:sspId="fcd0bc73-0a02-43df-a384-3b2cd777fd75" ma:termSetId="53e3eca3-aa32-41d1-8bf7-866c3999f93d" ma:anchorId="0b61c7de-4045-4375-ac2d-0aa28f7cd019" ma:open="false" ma:isKeyword="false">
      <xsd:complexType>
        <xsd:sequence>
          <xsd:element ref="pc:Terms" minOccurs="0" maxOccurs="1"/>
        </xsd:sequence>
      </xsd:complex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AutoTags" ma:index="16" nillable="true" ma:displayName="Tags" ma:internalName="MediaServiceAutoTags"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AutoKeyPoints" ma:index="23" nillable="true" ma:displayName="MediaServiceAutoKeyPoints" ma:hidden="true" ma:internalName="MediaServiceAutoKeyPoints" ma:readOnly="true">
      <xsd:simpleType>
        <xsd:restriction base="dms:Note"/>
      </xsd:simpleType>
    </xsd:element>
    <xsd:element name="MediaServiceKeyPoints" ma:index="24" nillable="true" ma:displayName="KeyPoints" ma:internalName="MediaServiceKeyPoints" ma:readOnly="true">
      <xsd:simpleType>
        <xsd:restriction base="dms:Note">
          <xsd:maxLength value="255"/>
        </xsd:restriction>
      </xsd:simpleType>
    </xsd:element>
    <xsd:element name="MediaLengthInSeconds" ma:index="25" nillable="true" ma:displayName="Length (seconds)" ma:internalName="MediaLengthInSeconds" ma:readOnly="true">
      <xsd:simpleType>
        <xsd:restriction base="dms:Unknown"/>
      </xsd:simpleType>
    </xsd:element>
    <xsd:element name="lcf76f155ced4ddcb4097134ff3c332f" ma:index="27" nillable="true" ma:taxonomy="true" ma:internalName="lcf76f155ced4ddcb4097134ff3c332f" ma:taxonomyFieldName="MediaServiceImageTags" ma:displayName="Image Tags" ma:readOnly="false" ma:fieldId="{5cf76f15-5ced-4ddc-b409-7134ff3c332f}" ma:taxonomyMulti="true" ma:sspId="fcd0bc73-0a02-43df-a384-3b2cd777fd75" ma:termSetId="09814cd3-568e-fe90-9814-8d621ff8fb84" ma:anchorId="fba54fb3-c3e1-fe81-a776-ca4b69148c4d" ma:open="true" ma:isKeyword="false">
      <xsd:complexType>
        <xsd:sequence>
          <xsd:element ref="pc:Terms" minOccurs="0" maxOccurs="1"/>
        </xsd:sequence>
      </xsd:complexType>
    </xsd:element>
    <xsd:element name="MediaServiceLocation" ma:index="28" nillable="true" ma:displayName="Location" ma:internalName="MediaServiceLocation" ma:readOnly="true">
      <xsd:simpleType>
        <xsd:restriction base="dms:Text"/>
      </xsd:simpleType>
    </xsd:element>
    <xsd:element name="MediaServiceObjectDetectorVersions" ma:index="29" nillable="true" ma:displayName="MediaServiceObjectDetectorVersions" ma:hidden="true" ma:indexed="true" ma:internalName="MediaServiceObjectDetectorVersions" ma:readOnly="true">
      <xsd:simpleType>
        <xsd:restriction base="dms:Text"/>
      </xsd:simpleType>
    </xsd:element>
    <xsd:element name="MediaServiceSearchProperties" ma:index="30" nillable="true" ma:displayName="MediaServiceSearchProperties" ma:hidden="true" ma:internalName="MediaServiceSearchProperties" ma:readOnly="true">
      <xsd:simpleType>
        <xsd:restriction base="dms:Note"/>
      </xsd:simpleType>
    </xsd:element>
    <xsd:element name="MediaServiceBillingMetadata" ma:index="3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7d9b117-79ce-4245-856a-a7d1e912e85b" elementFormDefault="qualified">
    <xsd:import namespace="http://schemas.microsoft.com/office/2006/documentManagement/types"/>
    <xsd:import namespace="http://schemas.microsoft.com/office/infopath/2007/PartnerControls"/>
    <xsd:element name="ICE_x0020_Month" ma:index="9" nillable="true" ma:displayName="Month" ma:format="Dropdown" ma:internalName="ICE_x0020_Month">
      <xsd:simpleType>
        <xsd:restriction base="dms:Choice">
          <xsd:enumeration value="January"/>
          <xsd:enumeration value="February"/>
          <xsd:enumeration value="March"/>
          <xsd:enumeration value="April"/>
          <xsd:enumeration value="May"/>
          <xsd:enumeration value="June"/>
          <xsd:enumeration value="July"/>
          <xsd:enumeration value="August"/>
          <xsd:enumeration value="September"/>
          <xsd:enumeration value="October"/>
          <xsd:enumeration value="November"/>
          <xsd:enumeration value="December"/>
        </xsd:restriction>
      </xsd:simpleType>
    </xsd:element>
    <xsd:element name="ICE_x0020_Year" ma:index="10" nillable="true" ma:displayName="Year" ma:format="Dropdown" ma:internalName="ICE_x0020_Year">
      <xsd:simpleType>
        <xsd:restriction base="dms:Choice">
          <xsd:enumeration value="2023"/>
          <xsd:enumeration value="2022"/>
          <xsd:enumeration value="2021"/>
          <xsd:enumeration value="2020"/>
          <xsd:enumeration value="2019"/>
          <xsd:enumeration value="2018"/>
          <xsd:enumeration value="2017"/>
          <xsd:enumeration value="2016"/>
          <xsd:enumeration value="2015"/>
          <xsd:enumeration value="2014"/>
          <xsd:enumeration value="2013"/>
          <xsd:enumeration value="2012"/>
          <xsd:enumeration value="2011"/>
          <xsd:enumeration value="2010"/>
          <xsd:enumeration value="2009"/>
          <xsd:enumeration value="2008"/>
          <xsd:enumeration value="2007"/>
          <xsd:enumeration value="2006"/>
          <xsd:enumeration value="2005"/>
          <xsd:enumeration value="2004"/>
          <xsd:enumeration value="2003"/>
          <xsd:enumeration value="2002"/>
          <xsd:enumeration value="2001"/>
          <xsd:enumeration value="2000"/>
        </xsd:restriction>
      </xsd:simpleType>
    </xsd:element>
    <xsd:element name="TaxCatchAll" ma:index="13" nillable="true" ma:displayName="Taxonomy Catch All Column" ma:hidden="true" ma:list="{8933794f-1d20-4cc2-859e-503a2fdc4b32}" ma:internalName="TaxCatchAll" ma:showField="CatchAllData" ma:web="07d9b117-79ce-4245-856a-a7d1e912e85b">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07d9b117-79ce-4245-856a-a7d1e912e85b" xsi:nil="true"/>
    <lcf76f155ced4ddcb4097134ff3c332f xmlns="1fd154dc-09f0-4709-85a4-eea8002a3e10">
      <Terms xmlns="http://schemas.microsoft.com/office/infopath/2007/PartnerControls"/>
    </lcf76f155ced4ddcb4097134ff3c332f>
    <ICE_x0020_Month xmlns="07d9b117-79ce-4245-856a-a7d1e912e85b" xsi:nil="true"/>
    <ICE_x0020_Year xmlns="07d9b117-79ce-4245-856a-a7d1e912e85b" xsi:nil="true"/>
    <Campaigns xmlns="1fd154dc-09f0-4709-85a4-eea8002a3e10" xsi:nil="true"/>
    <c244648bdf794d2e81b2ad028389c8a2 xmlns="1fd154dc-09f0-4709-85a4-eea8002a3e10">
      <Terms xmlns="http://schemas.microsoft.com/office/infopath/2007/PartnerControls"/>
    </c244648bdf794d2e81b2ad028389c8a2>
  </documentManagement>
</p:properties>
</file>

<file path=customXml/itemProps1.xml><?xml version="1.0" encoding="utf-8"?>
<ds:datastoreItem xmlns:ds="http://schemas.openxmlformats.org/officeDocument/2006/customXml" ds:itemID="{39A5160E-DAC6-40A1-B91F-3D4D3A9E6D33}">
  <ds:schemaRefs>
    <ds:schemaRef ds:uri="http://schemas.microsoft.com/sharepoint/v3/contenttype/forms"/>
  </ds:schemaRefs>
</ds:datastoreItem>
</file>

<file path=customXml/itemProps2.xml><?xml version="1.0" encoding="utf-8"?>
<ds:datastoreItem xmlns:ds="http://schemas.openxmlformats.org/officeDocument/2006/customXml" ds:itemID="{46205A69-76E7-4A6C-8BF4-CA9F532764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d154dc-09f0-4709-85a4-eea8002a3e10"/>
    <ds:schemaRef ds:uri="07d9b117-79ce-4245-856a-a7d1e912e85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E759FCF-FFD1-4164-81C0-BC704421C575}">
  <ds:schemaRefs>
    <ds:schemaRef ds:uri="http://purl.org/dc/elements/1.1/"/>
    <ds:schemaRef ds:uri="http://purl.org/dc/terms/"/>
    <ds:schemaRef ds:uri="http://schemas.microsoft.com/office/2006/documentManagement/types"/>
    <ds:schemaRef ds:uri="http://schemas.microsoft.com/office/infopath/2007/PartnerControls"/>
    <ds:schemaRef ds:uri="http://www.w3.org/XML/1998/namespace"/>
    <ds:schemaRef ds:uri="http://schemas.microsoft.com/office/2006/metadata/properties"/>
    <ds:schemaRef ds:uri="http://purl.org/dc/dcmitype/"/>
    <ds:schemaRef ds:uri="1fd154dc-09f0-4709-85a4-eea8002a3e10"/>
    <ds:schemaRef ds:uri="http://schemas.openxmlformats.org/package/2006/metadata/core-properties"/>
    <ds:schemaRef ds:uri="07d9b117-79ce-4245-856a-a7d1e912e85b"/>
  </ds:schemaRefs>
</ds:datastoreItem>
</file>

<file path=docProps/app.xml><?xml version="1.0" encoding="utf-8"?>
<Properties xmlns="http://schemas.openxmlformats.org/officeDocument/2006/extended-properties" xmlns:vt="http://schemas.openxmlformats.org/officeDocument/2006/docPropsVTypes">
  <Template>ICE customisable slide deck (1)</Template>
  <TotalTime>4</TotalTime>
  <Words>1749</Words>
  <Application>Microsoft Office PowerPoint</Application>
  <PresentationFormat>On-screen Show (16:9)</PresentationFormat>
  <Paragraphs>179</Paragraphs>
  <Slides>10</Slides>
  <Notes>10</Notes>
  <HiddenSlides>0</HiddenSlides>
  <MMClips>0</MMClips>
  <ScaleCrop>false</ScaleCrop>
  <HeadingPairs>
    <vt:vector size="4" baseType="variant">
      <vt:variant>
        <vt:lpstr>Theme</vt:lpstr>
      </vt:variant>
      <vt:variant>
        <vt:i4>2</vt:i4>
      </vt:variant>
      <vt:variant>
        <vt:lpstr>Slide Titles</vt:lpstr>
      </vt:variant>
      <vt:variant>
        <vt:i4>10</vt:i4>
      </vt:variant>
    </vt:vector>
  </HeadingPairs>
  <TitlesOfParts>
    <vt:vector size="12" baseType="lpstr">
      <vt:lpstr>Primary logo</vt:lpstr>
      <vt:lpstr>Secondary logo</vt:lpstr>
      <vt:lpstr>ICE student membership: IPD for students </vt:lpstr>
      <vt:lpstr>Enrich your curriculum while studying at university</vt:lpstr>
      <vt:lpstr>Make your experience count: record it </vt:lpstr>
      <vt:lpstr>Start recording your initial professional development (IPD)</vt:lpstr>
      <vt:lpstr>The seven ICE attributes  </vt:lpstr>
      <vt:lpstr>Example: Attribute 1 – Knowledge and practical application of engineering</vt:lpstr>
      <vt:lpstr>Continuing professional development (CPD): DAP &amp; PDR</vt:lpstr>
      <vt:lpstr>CPD records for students </vt:lpstr>
      <vt:lpstr>Your guide to getting ahead</vt:lpstr>
      <vt:lpstr>ICE Careers app: careers guide, tracker, events and more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Lorena</dc:creator>
  <cp:lastModifiedBy>Ed Horton</cp:lastModifiedBy>
  <cp:revision>20</cp:revision>
  <dcterms:created xsi:type="dcterms:W3CDTF">2025-04-11T15:22:14Z</dcterms:created>
  <dcterms:modified xsi:type="dcterms:W3CDTF">2026-09-22T11:41:43Z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0x01010046749F7000A0094DAC707C26A73A58EF</vt:lpwstr>
  </property>
  <property fmtid="{D5CDD505-2E9C-101B-9397-08002B2CF9AE}" pid="3" name="MediaServiceImageTags">
    <vt:lpwstr/>
  </property>
  <property fmtid="{D5CDD505-2E9C-101B-9397-08002B2CF9AE}" pid="4" name="Tags">
    <vt:lpwstr/>
  </property>
</Properties>
</file>