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72" r:id="rId5"/>
    <p:sldId id="296" r:id="rId6"/>
    <p:sldId id="297" r:id="rId7"/>
    <p:sldId id="298" r:id="rId8"/>
    <p:sldId id="299" r:id="rId9"/>
    <p:sldId id="305" r:id="rId10"/>
    <p:sldId id="300" r:id="rId11"/>
    <p:sldId id="301" r:id="rId12"/>
    <p:sldId id="302" r:id="rId13"/>
    <p:sldId id="303" r:id="rId14"/>
    <p:sldId id="304" r:id="rId15"/>
    <p:sldId id="306" r:id="rId16"/>
    <p:sldId id="307" r:id="rId17"/>
    <p:sldId id="308" r:id="rId18"/>
    <p:sldId id="309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158" userDrawn="1">
          <p15:clr>
            <a:srgbClr val="A4A3A4"/>
          </p15:clr>
        </p15:guide>
        <p15:guide id="4" pos="241" userDrawn="1">
          <p15:clr>
            <a:srgbClr val="A4A3A4"/>
          </p15:clr>
        </p15:guide>
        <p15:guide id="5" pos="5547" userDrawn="1">
          <p15:clr>
            <a:srgbClr val="A4A3A4"/>
          </p15:clr>
        </p15:guide>
        <p15:guide id="6" orient="horz" pos="10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A92"/>
    <a:srgbClr val="FC4405"/>
    <a:srgbClr val="DAD7D3"/>
    <a:srgbClr val="EEA529"/>
    <a:srgbClr val="BDCF00"/>
    <a:srgbClr val="007CBD"/>
    <a:srgbClr val="2727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72" autoAdjust="0"/>
    <p:restoredTop sz="94660"/>
  </p:normalViewPr>
  <p:slideViewPr>
    <p:cSldViewPr snapToObjects="1">
      <p:cViewPr varScale="1">
        <p:scale>
          <a:sx n="81" d="100"/>
          <a:sy n="81" d="100"/>
        </p:scale>
        <p:origin x="1613" y="53"/>
      </p:cViewPr>
      <p:guideLst>
        <p:guide orient="horz" pos="2160"/>
        <p:guide pos="2880"/>
        <p:guide pos="158"/>
        <p:guide pos="241"/>
        <p:guide pos="5547"/>
        <p:guide orient="horz" pos="1006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Objects="1">
      <p:cViewPr varScale="1">
        <p:scale>
          <a:sx n="63" d="100"/>
          <a:sy n="63" d="100"/>
        </p:scale>
        <p:origin x="3134" y="5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6A976-8EEC-E14C-846A-B52C6985A661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6F3D0C-4A7A-4342-88D5-B43817D5C5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46253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DFE0E3-ED7A-3E4A-A86D-2599E1AE0A7A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58BE2C-A5C3-1148-A2B2-B9CF5863CB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54012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jp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 userDrawn="1"/>
        </p:nvPicPr>
        <p:blipFill rotWithShape="1">
          <a:blip r:embed="rId2"/>
          <a:srcRect l="7025" t="44296" r="17911"/>
          <a:stretch/>
        </p:blipFill>
        <p:spPr>
          <a:xfrm>
            <a:off x="-1" y="188640"/>
            <a:ext cx="9144000" cy="6858002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0" y="-1"/>
            <a:ext cx="9144000" cy="118110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6236EA3-BA6F-40C7-9907-C3229772E2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32" b="32156"/>
          <a:stretch/>
        </p:blipFill>
        <p:spPr>
          <a:xfrm>
            <a:off x="0" y="1059583"/>
            <a:ext cx="9144001" cy="32076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5" y="4457762"/>
            <a:ext cx="8086725" cy="916237"/>
          </a:xfrm>
        </p:spPr>
        <p:txBody>
          <a:bodyPr lIns="0">
            <a:normAutofit/>
          </a:bodyPr>
          <a:lstStyle>
            <a:lvl1pPr algn="l">
              <a:defRPr sz="36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1475" y="5373999"/>
            <a:ext cx="7400925" cy="745067"/>
          </a:xfrm>
        </p:spPr>
        <p:txBody>
          <a:bodyPr>
            <a:normAutofit/>
          </a:bodyPr>
          <a:lstStyle>
            <a:lvl1pPr marL="0" indent="0" algn="l">
              <a:buNone/>
              <a:defRPr sz="2400" b="1">
                <a:solidFill>
                  <a:srgbClr val="FFFFFF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3" name="TextBox 12"/>
          <p:cNvSpPr txBox="1"/>
          <p:nvPr userDrawn="1"/>
        </p:nvSpPr>
        <p:spPr>
          <a:xfrm>
            <a:off x="6372200" y="6453336"/>
            <a:ext cx="2400325" cy="297517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pPr algn="r" rtl="0"/>
            <a:r>
              <a:rPr lang="en-GB" sz="2000" b="1" i="0" u="none" strike="noStrike" kern="1200" baseline="30000" dirty="0">
                <a:solidFill>
                  <a:srgbClr val="FFFFFF"/>
                </a:solidFill>
                <a:latin typeface="Arial"/>
                <a:ea typeface="+mn-ea"/>
                <a:cs typeface="Arial"/>
              </a:rPr>
              <a:t>ice.org.uk/</a:t>
            </a:r>
            <a:r>
              <a:rPr lang="en-GB" sz="2000" b="1" i="0" u="none" strike="noStrike" kern="1200" baseline="30000" dirty="0" err="1">
                <a:solidFill>
                  <a:srgbClr val="FFFFFF"/>
                </a:solidFill>
                <a:latin typeface="Arial"/>
                <a:ea typeface="+mn-ea"/>
                <a:cs typeface="Arial"/>
              </a:rPr>
              <a:t>beacivilengineer</a:t>
            </a:r>
            <a:endParaRPr lang="en-GB" sz="2000" b="1" i="0" u="none" strike="noStrike" kern="1200" baseline="30000" dirty="0">
              <a:solidFill>
                <a:srgbClr val="FFFFFF"/>
              </a:solidFill>
              <a:latin typeface="Arial"/>
              <a:ea typeface="+mn-ea"/>
              <a:cs typeface="Arial"/>
            </a:endParaRPr>
          </a:p>
        </p:txBody>
      </p:sp>
      <p:cxnSp>
        <p:nvCxnSpPr>
          <p:cNvPr id="17" name="Straight Connector 16"/>
          <p:cNvCxnSpPr/>
          <p:nvPr userDrawn="1"/>
        </p:nvCxnSpPr>
        <p:spPr>
          <a:xfrm>
            <a:off x="0" y="4267200"/>
            <a:ext cx="9144000" cy="0"/>
          </a:xfrm>
          <a:prstGeom prst="line">
            <a:avLst/>
          </a:prstGeom>
          <a:ln w="1905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3" name="Picture 22" descr="triangle_overlay.png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7" r="10858" b="42745"/>
          <a:stretch/>
        </p:blipFill>
        <p:spPr>
          <a:xfrm>
            <a:off x="5329769" y="1059583"/>
            <a:ext cx="3814232" cy="3207618"/>
          </a:xfrm>
          <a:prstGeom prst="rect">
            <a:avLst/>
          </a:prstGeom>
        </p:spPr>
      </p:pic>
      <p:sp>
        <p:nvSpPr>
          <p:cNvPr id="19" name="TextBox 18"/>
          <p:cNvSpPr txBox="1"/>
          <p:nvPr userDrawn="1"/>
        </p:nvSpPr>
        <p:spPr>
          <a:xfrm>
            <a:off x="371475" y="6424366"/>
            <a:ext cx="7079191" cy="2308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Arial"/>
                <a:cs typeface="Arial"/>
              </a:rPr>
              <a:t>Institution of Civil </a:t>
            </a:r>
            <a:r>
              <a:rPr lang="en-US" sz="900" dirty="0">
                <a:solidFill>
                  <a:schemeClr val="bg1"/>
                </a:solidFill>
                <a:latin typeface="Arial"/>
                <a:cs typeface="Arial"/>
              </a:rPr>
              <a:t>Engineers</a:t>
            </a:r>
            <a:r>
              <a:rPr lang="en-US" sz="800" dirty="0">
                <a:solidFill>
                  <a:schemeClr val="bg1"/>
                </a:solidFill>
                <a:latin typeface="Arial"/>
                <a:cs typeface="Arial"/>
              </a:rPr>
              <a:t> is a Registered Charity in England &amp; Wales (no 210252) and Scotland (SC038629)</a:t>
            </a:r>
          </a:p>
        </p:txBody>
      </p:sp>
      <p:pic>
        <p:nvPicPr>
          <p:cNvPr id="12" name="Picture 11" descr="ice_master_full_300dpi_rgb.jp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0"/>
            <a:ext cx="1016795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2473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1960">
          <p15:clr>
            <a:srgbClr val="FBAE40"/>
          </p15:clr>
        </p15:guide>
        <p15:guide id="4" orient="horz" pos="1714">
          <p15:clr>
            <a:srgbClr val="FBAE40"/>
          </p15:clr>
        </p15:guide>
        <p15:guide id="5" pos="234" userDrawn="1">
          <p15:clr>
            <a:srgbClr val="FBAE40"/>
          </p15:clr>
        </p15:guide>
        <p15:guide id="6" pos="5524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8F8CF1DA-603E-4D15-A9D4-A6987ACABC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9264"/>
            <a:ext cx="9144000" cy="5798736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0" y="-6350"/>
            <a:ext cx="9144000" cy="10659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ice_master_full_300dpi_rgb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0"/>
            <a:ext cx="1016795" cy="1045464"/>
          </a:xfrm>
          <a:prstGeom prst="rect">
            <a:avLst/>
          </a:prstGeom>
        </p:spPr>
      </p:pic>
      <p:pic>
        <p:nvPicPr>
          <p:cNvPr id="23" name="Picture 22" descr="triangle_overlay.png">
            <a:extLst>
              <a:ext uri="{FF2B5EF4-FFF2-40B4-BE49-F238E27FC236}">
                <a16:creationId xmlns:a16="http://schemas.microsoft.com/office/drawing/2014/main" id="{B8425EC8-0373-4F5C-96E0-6E555198A3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7" r="10858" b="42745"/>
          <a:stretch/>
        </p:blipFill>
        <p:spPr>
          <a:xfrm>
            <a:off x="5329769" y="1059583"/>
            <a:ext cx="3814232" cy="3207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49076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orient="horz" pos="68" userDrawn="1">
          <p15:clr>
            <a:srgbClr val="FBAE40"/>
          </p15:clr>
        </p15:guide>
        <p15:guide id="4" orient="horz" pos="-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FF622AF-F303-4F25-AA73-2CD81F5430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52" b="5972"/>
          <a:stretch/>
        </p:blipFill>
        <p:spPr>
          <a:xfrm>
            <a:off x="0" y="1059366"/>
            <a:ext cx="9144000" cy="579863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7A0FC49B-E6B7-9040-8E0B-926883AFEA00}" type="datetime1">
              <a:rPr lang="en-GB" smtClean="0"/>
              <a:t>21/02/2019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13165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0FF1A282-FF83-4918-A6A3-773D9954519E}"/>
              </a:ext>
            </a:extLst>
          </p:cNvPr>
          <p:cNvGrpSpPr/>
          <p:nvPr userDrawn="1"/>
        </p:nvGrpSpPr>
        <p:grpSpPr>
          <a:xfrm>
            <a:off x="-1" y="-5503"/>
            <a:ext cx="7793737" cy="1045468"/>
            <a:chOff x="-1" y="-5503"/>
            <a:chExt cx="7793737" cy="1045468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61D356BB-38F5-4EC2-AEFA-2124FA6DA71B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7024" t="35316" r="28996" b="56192"/>
            <a:stretch/>
          </p:blipFill>
          <p:spPr>
            <a:xfrm>
              <a:off x="-1" y="-5502"/>
              <a:ext cx="7793737" cy="1045467"/>
            </a:xfrm>
            <a:prstGeom prst="rect">
              <a:avLst/>
            </a:prstGeom>
            <a:effectLst/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6695040-EAC0-4361-AEFB-0D31A5F974FF}"/>
                </a:ext>
              </a:extLst>
            </p:cNvPr>
            <p:cNvSpPr/>
            <p:nvPr userDrawn="1"/>
          </p:nvSpPr>
          <p:spPr>
            <a:xfrm>
              <a:off x="4913416" y="-5503"/>
              <a:ext cx="2880320" cy="1045467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5FF622AF-F303-4F25-AA73-2CD81F5430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52" b="5972"/>
          <a:stretch/>
        </p:blipFill>
        <p:spPr>
          <a:xfrm>
            <a:off x="0" y="1059366"/>
            <a:ext cx="9144000" cy="579863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875" y="20641"/>
            <a:ext cx="7451725" cy="1024824"/>
          </a:xfrm>
        </p:spPr>
        <p:txBody>
          <a:bodyPr lIns="0"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96875" y="6356351"/>
            <a:ext cx="2193925" cy="365125"/>
          </a:xfrm>
          <a:prstGeom prst="rect">
            <a:avLst/>
          </a:prstGeom>
        </p:spPr>
        <p:txBody>
          <a:bodyPr lIns="0"/>
          <a:lstStyle/>
          <a:p>
            <a:fld id="{7A0FC49B-E6B7-9040-8E0B-926883AFEA00}" type="datetime1">
              <a:rPr lang="en-GB" smtClean="0"/>
              <a:t>21/02/2019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199" y="6356351"/>
            <a:ext cx="2193925" cy="365125"/>
          </a:xfrm>
          <a:prstGeom prst="rect">
            <a:avLst/>
          </a:prstGeom>
        </p:spPr>
        <p:txBody>
          <a:bodyPr rIns="0"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875" y="1600201"/>
            <a:ext cx="8350250" cy="4525963"/>
          </a:xfrm>
        </p:spPr>
        <p:txBody>
          <a:bodyPr lIns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127804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250" userDrawn="1">
          <p15:clr>
            <a:srgbClr val="FBAE40"/>
          </p15:clr>
        </p15:guide>
        <p15:guide id="4" pos="551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339D9A6-17A0-47A7-B6B3-0AF819903E1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" b="9906"/>
          <a:stretch/>
        </p:blipFill>
        <p:spPr>
          <a:xfrm>
            <a:off x="0" y="1059366"/>
            <a:ext cx="9144000" cy="579863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7A0FC49B-E6B7-9040-8E0B-926883AFEA00}" type="datetime1">
              <a:rPr lang="en-GB" smtClean="0"/>
              <a:t>21/02/2019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53293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9EA588DD-8997-4451-BB0D-B4164C512D58}"/>
              </a:ext>
            </a:extLst>
          </p:cNvPr>
          <p:cNvGrpSpPr/>
          <p:nvPr userDrawn="1"/>
        </p:nvGrpSpPr>
        <p:grpSpPr>
          <a:xfrm>
            <a:off x="-1" y="-5503"/>
            <a:ext cx="7793737" cy="1045468"/>
            <a:chOff x="-1" y="-5503"/>
            <a:chExt cx="7793737" cy="1045468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FF7A390-CB51-43CB-A15F-9920A664B536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7024" t="35316" r="28996" b="56192"/>
            <a:stretch/>
          </p:blipFill>
          <p:spPr>
            <a:xfrm>
              <a:off x="-1" y="-5502"/>
              <a:ext cx="7793737" cy="1045467"/>
            </a:xfrm>
            <a:prstGeom prst="rect">
              <a:avLst/>
            </a:prstGeom>
            <a:effectLst/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8FD21C7-466F-495A-AE8A-6693C0823206}"/>
                </a:ext>
              </a:extLst>
            </p:cNvPr>
            <p:cNvSpPr/>
            <p:nvPr userDrawn="1"/>
          </p:nvSpPr>
          <p:spPr>
            <a:xfrm>
              <a:off x="4913416" y="-5503"/>
              <a:ext cx="2880320" cy="1045467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54A9992A-081D-4CE0-8B5E-3BFAB8F5BD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" b="9906"/>
          <a:stretch/>
        </p:blipFill>
        <p:spPr>
          <a:xfrm>
            <a:off x="0" y="1059366"/>
            <a:ext cx="9144000" cy="579863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875" y="20641"/>
            <a:ext cx="7451725" cy="1024824"/>
          </a:xfrm>
        </p:spPr>
        <p:txBody>
          <a:bodyPr lIns="0"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96875" y="6356351"/>
            <a:ext cx="2193925" cy="365125"/>
          </a:xfrm>
          <a:prstGeom prst="rect">
            <a:avLst/>
          </a:prstGeom>
        </p:spPr>
        <p:txBody>
          <a:bodyPr lIns="0"/>
          <a:lstStyle/>
          <a:p>
            <a:fld id="{7A0FC49B-E6B7-9040-8E0B-926883AFEA00}" type="datetime1">
              <a:rPr lang="en-GB" smtClean="0"/>
              <a:t>21/02/2019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199" y="6356351"/>
            <a:ext cx="2193925" cy="365125"/>
          </a:xfrm>
          <a:prstGeom prst="rect">
            <a:avLst/>
          </a:prstGeom>
        </p:spPr>
        <p:txBody>
          <a:bodyPr rIns="0"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875" y="1600201"/>
            <a:ext cx="8350250" cy="4525963"/>
          </a:xfrm>
        </p:spPr>
        <p:txBody>
          <a:bodyPr lIns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201513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pos="250">
          <p15:clr>
            <a:srgbClr val="FBAE40"/>
          </p15:clr>
        </p15:guide>
        <p15:guide id="4" pos="551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7371385-2EED-40D0-9865-81F9DFC412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68" b="7141"/>
          <a:stretch/>
        </p:blipFill>
        <p:spPr>
          <a:xfrm>
            <a:off x="1587" y="1052075"/>
            <a:ext cx="9142413" cy="580698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7A0FC49B-E6B7-9040-8E0B-926883AFEA00}" type="datetime1">
              <a:rPr lang="en-GB" smtClean="0"/>
              <a:t>21/02/2019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19323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30E898D6-BE77-472E-BC6A-C95604CA3B11}"/>
              </a:ext>
            </a:extLst>
          </p:cNvPr>
          <p:cNvGrpSpPr/>
          <p:nvPr userDrawn="1"/>
        </p:nvGrpSpPr>
        <p:grpSpPr>
          <a:xfrm>
            <a:off x="-1" y="-5503"/>
            <a:ext cx="7793737" cy="1045468"/>
            <a:chOff x="-1" y="-5503"/>
            <a:chExt cx="7793737" cy="1045468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D361C9C-570C-4BA9-9E7D-8FA565703C1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7024" t="35316" r="28996" b="56192"/>
            <a:stretch/>
          </p:blipFill>
          <p:spPr>
            <a:xfrm>
              <a:off x="-1" y="-5502"/>
              <a:ext cx="7793737" cy="1045467"/>
            </a:xfrm>
            <a:prstGeom prst="rect">
              <a:avLst/>
            </a:prstGeom>
            <a:effectLst/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87EF325-7F96-456F-B8AD-2CE60C8BF6D8}"/>
                </a:ext>
              </a:extLst>
            </p:cNvPr>
            <p:cNvSpPr/>
            <p:nvPr userDrawn="1"/>
          </p:nvSpPr>
          <p:spPr>
            <a:xfrm>
              <a:off x="4913416" y="-5503"/>
              <a:ext cx="2880320" cy="1045467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44166FE6-3F94-4693-890C-00EEAA63BB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68" b="7141"/>
          <a:stretch/>
        </p:blipFill>
        <p:spPr>
          <a:xfrm>
            <a:off x="1587" y="1052075"/>
            <a:ext cx="9142413" cy="580698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875" y="20641"/>
            <a:ext cx="7451725" cy="1024824"/>
          </a:xfrm>
        </p:spPr>
        <p:txBody>
          <a:bodyPr lIns="0"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96875" y="6356351"/>
            <a:ext cx="2193925" cy="365125"/>
          </a:xfrm>
          <a:prstGeom prst="rect">
            <a:avLst/>
          </a:prstGeom>
        </p:spPr>
        <p:txBody>
          <a:bodyPr lIns="0"/>
          <a:lstStyle/>
          <a:p>
            <a:fld id="{7A0FC49B-E6B7-9040-8E0B-926883AFEA00}" type="datetime1">
              <a:rPr lang="en-GB" smtClean="0"/>
              <a:t>21/02/2019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199" y="6356351"/>
            <a:ext cx="2193925" cy="365125"/>
          </a:xfrm>
          <a:prstGeom prst="rect">
            <a:avLst/>
          </a:prstGeom>
        </p:spPr>
        <p:txBody>
          <a:bodyPr rIns="0"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875" y="1600201"/>
            <a:ext cx="8350250" cy="4525963"/>
          </a:xfrm>
        </p:spPr>
        <p:txBody>
          <a:bodyPr lIns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0045786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pos="250">
          <p15:clr>
            <a:srgbClr val="FBAE40"/>
          </p15:clr>
        </p15:guide>
        <p15:guide id="4" pos="551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BB181FA-E747-4D65-8637-C65EB2B9EFD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1" r="8981" b="35496"/>
          <a:stretch/>
        </p:blipFill>
        <p:spPr>
          <a:xfrm>
            <a:off x="0" y="1052075"/>
            <a:ext cx="9144000" cy="58263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7A0FC49B-E6B7-9040-8E0B-926883AFEA00}" type="datetime1">
              <a:rPr lang="en-GB" smtClean="0"/>
              <a:t>21/02/2019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2071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9BEC7EA1-3835-4213-B3D7-19326762B9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1" r="8981" b="35496"/>
          <a:stretch/>
        </p:blipFill>
        <p:spPr>
          <a:xfrm>
            <a:off x="0" y="1052075"/>
            <a:ext cx="9144000" cy="5826369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30E898D6-BE77-472E-BC6A-C95604CA3B11}"/>
              </a:ext>
            </a:extLst>
          </p:cNvPr>
          <p:cNvGrpSpPr/>
          <p:nvPr userDrawn="1"/>
        </p:nvGrpSpPr>
        <p:grpSpPr>
          <a:xfrm>
            <a:off x="-1" y="-5503"/>
            <a:ext cx="7793737" cy="1045468"/>
            <a:chOff x="-1" y="-5503"/>
            <a:chExt cx="7793737" cy="1045468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D361C9C-570C-4BA9-9E7D-8FA565703C1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/>
            <a:srcRect l="7024" t="35316" r="28996" b="56192"/>
            <a:stretch/>
          </p:blipFill>
          <p:spPr>
            <a:xfrm>
              <a:off x="-1" y="-5502"/>
              <a:ext cx="7793737" cy="1045467"/>
            </a:xfrm>
            <a:prstGeom prst="rect">
              <a:avLst/>
            </a:prstGeom>
            <a:effectLst/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87EF325-7F96-456F-B8AD-2CE60C8BF6D8}"/>
                </a:ext>
              </a:extLst>
            </p:cNvPr>
            <p:cNvSpPr/>
            <p:nvPr userDrawn="1"/>
          </p:nvSpPr>
          <p:spPr>
            <a:xfrm>
              <a:off x="4913416" y="-5503"/>
              <a:ext cx="2880320" cy="1045467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875" y="20641"/>
            <a:ext cx="7451725" cy="1024824"/>
          </a:xfrm>
        </p:spPr>
        <p:txBody>
          <a:bodyPr lIns="0"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96875" y="6356351"/>
            <a:ext cx="2193925" cy="365125"/>
          </a:xfrm>
          <a:prstGeom prst="rect">
            <a:avLst/>
          </a:prstGeom>
        </p:spPr>
        <p:txBody>
          <a:bodyPr lIns="0"/>
          <a:lstStyle/>
          <a:p>
            <a:fld id="{7A0FC49B-E6B7-9040-8E0B-926883AFEA00}" type="datetime1">
              <a:rPr lang="en-GB" smtClean="0"/>
              <a:t>21/02/2019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199" y="6356351"/>
            <a:ext cx="2193925" cy="365125"/>
          </a:xfrm>
          <a:prstGeom prst="rect">
            <a:avLst/>
          </a:prstGeom>
        </p:spPr>
        <p:txBody>
          <a:bodyPr rIns="0"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875" y="1600201"/>
            <a:ext cx="8350250" cy="4525963"/>
          </a:xfrm>
        </p:spPr>
        <p:txBody>
          <a:bodyPr lIns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372296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pos="250">
          <p15:clr>
            <a:srgbClr val="FBAE40"/>
          </p15:clr>
        </p15:guide>
        <p15:guide id="4" pos="551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B73738D-BDC2-4CC0-8AAC-3FAB2B1B7E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7623"/>
            <a:ext cx="9144000" cy="580037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7A0FC49B-E6B7-9040-8E0B-926883AFEA00}" type="datetime1">
              <a:rPr lang="en-GB" smtClean="0"/>
              <a:t>21/02/2019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70819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41697FC-5EFD-46F7-BCA4-5A7E375D71B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7623"/>
            <a:ext cx="9144000" cy="580037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30E898D6-BE77-472E-BC6A-C95604CA3B11}"/>
              </a:ext>
            </a:extLst>
          </p:cNvPr>
          <p:cNvGrpSpPr/>
          <p:nvPr userDrawn="1"/>
        </p:nvGrpSpPr>
        <p:grpSpPr>
          <a:xfrm>
            <a:off x="-1" y="-5503"/>
            <a:ext cx="7793737" cy="1045468"/>
            <a:chOff x="-1" y="-5503"/>
            <a:chExt cx="7793737" cy="1045468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D361C9C-570C-4BA9-9E7D-8FA565703C1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/>
            <a:srcRect l="7024" t="35316" r="28996" b="56192"/>
            <a:stretch/>
          </p:blipFill>
          <p:spPr>
            <a:xfrm>
              <a:off x="-1" y="-5502"/>
              <a:ext cx="7793737" cy="1045467"/>
            </a:xfrm>
            <a:prstGeom prst="rect">
              <a:avLst/>
            </a:prstGeom>
            <a:effectLst/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87EF325-7F96-456F-B8AD-2CE60C8BF6D8}"/>
                </a:ext>
              </a:extLst>
            </p:cNvPr>
            <p:cNvSpPr/>
            <p:nvPr userDrawn="1"/>
          </p:nvSpPr>
          <p:spPr>
            <a:xfrm>
              <a:off x="4913416" y="-5503"/>
              <a:ext cx="2880320" cy="1045467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875" y="20641"/>
            <a:ext cx="7451725" cy="1024824"/>
          </a:xfrm>
        </p:spPr>
        <p:txBody>
          <a:bodyPr lIns="0"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96875" y="6356351"/>
            <a:ext cx="2193925" cy="365125"/>
          </a:xfrm>
          <a:prstGeom prst="rect">
            <a:avLst/>
          </a:prstGeom>
        </p:spPr>
        <p:txBody>
          <a:bodyPr lIns="0"/>
          <a:lstStyle/>
          <a:p>
            <a:fld id="{7A0FC49B-E6B7-9040-8E0B-926883AFEA00}" type="datetime1">
              <a:rPr lang="en-GB" smtClean="0"/>
              <a:t>21/02/2019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199" y="6356351"/>
            <a:ext cx="2193925" cy="365125"/>
          </a:xfrm>
          <a:prstGeom prst="rect">
            <a:avLst/>
          </a:prstGeom>
        </p:spPr>
        <p:txBody>
          <a:bodyPr rIns="0"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875" y="1600201"/>
            <a:ext cx="8350250" cy="4525963"/>
          </a:xfrm>
        </p:spPr>
        <p:txBody>
          <a:bodyPr lIns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609769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pos="250">
          <p15:clr>
            <a:srgbClr val="FBAE40"/>
          </p15:clr>
        </p15:guide>
        <p15:guide id="4" pos="551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FFD9AFC-2919-4185-ABCF-B2AB9CF6A4A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34" b="6404"/>
          <a:stretch/>
        </p:blipFill>
        <p:spPr>
          <a:xfrm>
            <a:off x="0" y="1057624"/>
            <a:ext cx="9144000" cy="58003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7A0FC49B-E6B7-9040-8E0B-926883AFEA00}" type="datetime1">
              <a:rPr lang="en-GB" smtClean="0"/>
              <a:t>21/02/2019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6425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12A80B5-8822-4FC5-9369-6426E636A83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34" b="6404"/>
          <a:stretch/>
        </p:blipFill>
        <p:spPr>
          <a:xfrm>
            <a:off x="0" y="1057624"/>
            <a:ext cx="9144000" cy="5800376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30E898D6-BE77-472E-BC6A-C95604CA3B11}"/>
              </a:ext>
            </a:extLst>
          </p:cNvPr>
          <p:cNvGrpSpPr/>
          <p:nvPr userDrawn="1"/>
        </p:nvGrpSpPr>
        <p:grpSpPr>
          <a:xfrm>
            <a:off x="-1" y="-5503"/>
            <a:ext cx="7793737" cy="1045468"/>
            <a:chOff x="-1" y="-5503"/>
            <a:chExt cx="7793737" cy="1045468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D361C9C-570C-4BA9-9E7D-8FA565703C1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/>
            <a:srcRect l="7024" t="35316" r="28996" b="56192"/>
            <a:stretch/>
          </p:blipFill>
          <p:spPr>
            <a:xfrm>
              <a:off x="-1" y="-5502"/>
              <a:ext cx="7793737" cy="1045467"/>
            </a:xfrm>
            <a:prstGeom prst="rect">
              <a:avLst/>
            </a:prstGeom>
            <a:effectLst/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87EF325-7F96-456F-B8AD-2CE60C8BF6D8}"/>
                </a:ext>
              </a:extLst>
            </p:cNvPr>
            <p:cNvSpPr/>
            <p:nvPr userDrawn="1"/>
          </p:nvSpPr>
          <p:spPr>
            <a:xfrm>
              <a:off x="4913416" y="-5503"/>
              <a:ext cx="2880320" cy="1045467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875" y="20641"/>
            <a:ext cx="7451725" cy="1024824"/>
          </a:xfrm>
        </p:spPr>
        <p:txBody>
          <a:bodyPr lIns="0"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96875" y="6356351"/>
            <a:ext cx="2193925" cy="365125"/>
          </a:xfrm>
          <a:prstGeom prst="rect">
            <a:avLst/>
          </a:prstGeom>
        </p:spPr>
        <p:txBody>
          <a:bodyPr lIns="0"/>
          <a:lstStyle/>
          <a:p>
            <a:fld id="{7A0FC49B-E6B7-9040-8E0B-926883AFEA00}" type="datetime1">
              <a:rPr lang="en-GB" smtClean="0"/>
              <a:t>21/02/2019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199" y="6356351"/>
            <a:ext cx="2193925" cy="365125"/>
          </a:xfrm>
          <a:prstGeom prst="rect">
            <a:avLst/>
          </a:prstGeom>
        </p:spPr>
        <p:txBody>
          <a:bodyPr rIns="0"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875" y="1600201"/>
            <a:ext cx="8350250" cy="4525963"/>
          </a:xfrm>
        </p:spPr>
        <p:txBody>
          <a:bodyPr lIns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7106353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pos="250">
          <p15:clr>
            <a:srgbClr val="FBAE40"/>
          </p15:clr>
        </p15:guide>
        <p15:guide id="4" pos="551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9C9C655-EF94-48D7-B8CB-A0FFB0A372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0" b="10836"/>
          <a:stretch/>
        </p:blipFill>
        <p:spPr>
          <a:xfrm>
            <a:off x="1" y="1057623"/>
            <a:ext cx="9144000" cy="580037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7A0FC49B-E6B7-9040-8E0B-926883AFEA00}" type="datetime1">
              <a:rPr lang="en-GB" smtClean="0"/>
              <a:t>21/02/2019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06746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1D718AB9-5C1F-4083-806B-0B8064794F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0" b="10836"/>
          <a:stretch/>
        </p:blipFill>
        <p:spPr>
          <a:xfrm>
            <a:off x="1" y="1057623"/>
            <a:ext cx="9144000" cy="580037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30E898D6-BE77-472E-BC6A-C95604CA3B11}"/>
              </a:ext>
            </a:extLst>
          </p:cNvPr>
          <p:cNvGrpSpPr/>
          <p:nvPr userDrawn="1"/>
        </p:nvGrpSpPr>
        <p:grpSpPr>
          <a:xfrm>
            <a:off x="-1" y="-5503"/>
            <a:ext cx="7793737" cy="1045468"/>
            <a:chOff x="-1" y="-5503"/>
            <a:chExt cx="7793737" cy="1045468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D361C9C-570C-4BA9-9E7D-8FA565703C1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/>
            <a:srcRect l="7024" t="35316" r="28996" b="56192"/>
            <a:stretch/>
          </p:blipFill>
          <p:spPr>
            <a:xfrm>
              <a:off x="-1" y="-5502"/>
              <a:ext cx="7793737" cy="1045467"/>
            </a:xfrm>
            <a:prstGeom prst="rect">
              <a:avLst/>
            </a:prstGeom>
            <a:effectLst/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87EF325-7F96-456F-B8AD-2CE60C8BF6D8}"/>
                </a:ext>
              </a:extLst>
            </p:cNvPr>
            <p:cNvSpPr/>
            <p:nvPr userDrawn="1"/>
          </p:nvSpPr>
          <p:spPr>
            <a:xfrm>
              <a:off x="4913416" y="-5503"/>
              <a:ext cx="2880320" cy="1045467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875" y="20641"/>
            <a:ext cx="7451725" cy="1024824"/>
          </a:xfrm>
        </p:spPr>
        <p:txBody>
          <a:bodyPr lIns="0"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96875" y="6356351"/>
            <a:ext cx="2193925" cy="365125"/>
          </a:xfrm>
          <a:prstGeom prst="rect">
            <a:avLst/>
          </a:prstGeom>
        </p:spPr>
        <p:txBody>
          <a:bodyPr lIns="0"/>
          <a:lstStyle/>
          <a:p>
            <a:fld id="{7A0FC49B-E6B7-9040-8E0B-926883AFEA00}" type="datetime1">
              <a:rPr lang="en-GB" smtClean="0"/>
              <a:t>21/02/2019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199" y="6356351"/>
            <a:ext cx="2193925" cy="365125"/>
          </a:xfrm>
          <a:prstGeom prst="rect">
            <a:avLst/>
          </a:prstGeom>
        </p:spPr>
        <p:txBody>
          <a:bodyPr rIns="0"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875" y="1600201"/>
            <a:ext cx="8350250" cy="4525963"/>
          </a:xfrm>
        </p:spPr>
        <p:txBody>
          <a:bodyPr lIns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2798204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pos="250">
          <p15:clr>
            <a:srgbClr val="FBAE40"/>
          </p15:clr>
        </p15:guide>
        <p15:guide id="4" pos="551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E575B8A-089E-46CA-AE0D-59156BA22F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88" t="16595" b="5041"/>
          <a:stretch/>
        </p:blipFill>
        <p:spPr>
          <a:xfrm>
            <a:off x="1" y="1094569"/>
            <a:ext cx="9144000" cy="580361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152271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3555647A-69D1-47AF-B221-2A2EDE01AA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88" t="16595" b="5041"/>
          <a:stretch/>
        </p:blipFill>
        <p:spPr>
          <a:xfrm>
            <a:off x="1" y="1057623"/>
            <a:ext cx="9144000" cy="5803618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30E898D6-BE77-472E-BC6A-C95604CA3B11}"/>
              </a:ext>
            </a:extLst>
          </p:cNvPr>
          <p:cNvGrpSpPr/>
          <p:nvPr userDrawn="1"/>
        </p:nvGrpSpPr>
        <p:grpSpPr>
          <a:xfrm>
            <a:off x="-1" y="-5503"/>
            <a:ext cx="7793737" cy="1045468"/>
            <a:chOff x="-1" y="-5503"/>
            <a:chExt cx="7793737" cy="1045468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D361C9C-570C-4BA9-9E7D-8FA565703C1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/>
            <a:srcRect l="7024" t="35316" r="28996" b="56192"/>
            <a:stretch/>
          </p:blipFill>
          <p:spPr>
            <a:xfrm>
              <a:off x="-1" y="-5502"/>
              <a:ext cx="7793737" cy="1045467"/>
            </a:xfrm>
            <a:prstGeom prst="rect">
              <a:avLst/>
            </a:prstGeom>
            <a:effectLst/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87EF325-7F96-456F-B8AD-2CE60C8BF6D8}"/>
                </a:ext>
              </a:extLst>
            </p:cNvPr>
            <p:cNvSpPr/>
            <p:nvPr userDrawn="1"/>
          </p:nvSpPr>
          <p:spPr>
            <a:xfrm>
              <a:off x="4913416" y="-5503"/>
              <a:ext cx="2880320" cy="1045467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875" y="20641"/>
            <a:ext cx="7451725" cy="1024824"/>
          </a:xfrm>
        </p:spPr>
        <p:txBody>
          <a:bodyPr lIns="0"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96875" y="6356351"/>
            <a:ext cx="2193925" cy="365125"/>
          </a:xfrm>
          <a:prstGeom prst="rect">
            <a:avLst/>
          </a:prstGeom>
        </p:spPr>
        <p:txBody>
          <a:bodyPr lIns="0"/>
          <a:lstStyle/>
          <a:p>
            <a:fld id="{7A0FC49B-E6B7-9040-8E0B-926883AFEA00}" type="datetime1">
              <a:rPr lang="en-GB" smtClean="0"/>
              <a:t>21/02/2019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199" y="6356351"/>
            <a:ext cx="2193925" cy="365125"/>
          </a:xfrm>
          <a:prstGeom prst="rect">
            <a:avLst/>
          </a:prstGeom>
        </p:spPr>
        <p:txBody>
          <a:bodyPr rIns="0"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875" y="1600201"/>
            <a:ext cx="8350250" cy="4525963"/>
          </a:xfrm>
        </p:spPr>
        <p:txBody>
          <a:bodyPr lIns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5928701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pos="250">
          <p15:clr>
            <a:srgbClr val="FBAE40"/>
          </p15:clr>
        </p15:guide>
        <p15:guide id="4" pos="551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41CC7A1-D8B5-414D-B201-FD2861F618A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10250"/>
          <a:stretch/>
        </p:blipFill>
        <p:spPr>
          <a:xfrm>
            <a:off x="0" y="1057623"/>
            <a:ext cx="9142414" cy="5816184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30E898D6-BE77-472E-BC6A-C95604CA3B11}"/>
              </a:ext>
            </a:extLst>
          </p:cNvPr>
          <p:cNvGrpSpPr/>
          <p:nvPr userDrawn="1"/>
        </p:nvGrpSpPr>
        <p:grpSpPr>
          <a:xfrm>
            <a:off x="-1" y="-5503"/>
            <a:ext cx="7793737" cy="1045468"/>
            <a:chOff x="-1" y="-5503"/>
            <a:chExt cx="7793737" cy="1045468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D361C9C-570C-4BA9-9E7D-8FA565703C1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/>
            <a:srcRect l="7024" t="35316" r="28996" b="56192"/>
            <a:stretch/>
          </p:blipFill>
          <p:spPr>
            <a:xfrm>
              <a:off x="-1" y="-5502"/>
              <a:ext cx="7793737" cy="1045467"/>
            </a:xfrm>
            <a:prstGeom prst="rect">
              <a:avLst/>
            </a:prstGeom>
            <a:effectLst/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87EF325-7F96-456F-B8AD-2CE60C8BF6D8}"/>
                </a:ext>
              </a:extLst>
            </p:cNvPr>
            <p:cNvSpPr/>
            <p:nvPr userDrawn="1"/>
          </p:nvSpPr>
          <p:spPr>
            <a:xfrm>
              <a:off x="4913416" y="-5503"/>
              <a:ext cx="2880320" cy="1045467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875" y="20641"/>
            <a:ext cx="7451725" cy="1024824"/>
          </a:xfrm>
        </p:spPr>
        <p:txBody>
          <a:bodyPr lIns="0"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96875" y="6356351"/>
            <a:ext cx="2193925" cy="365125"/>
          </a:xfrm>
          <a:prstGeom prst="rect">
            <a:avLst/>
          </a:prstGeom>
        </p:spPr>
        <p:txBody>
          <a:bodyPr lIns="0"/>
          <a:lstStyle/>
          <a:p>
            <a:fld id="{7A0FC49B-E6B7-9040-8E0B-926883AFEA00}" type="datetime1">
              <a:rPr lang="en-GB" smtClean="0"/>
              <a:t>21/02/2019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199" y="6356351"/>
            <a:ext cx="2193925" cy="365125"/>
          </a:xfrm>
          <a:prstGeom prst="rect">
            <a:avLst/>
          </a:prstGeom>
        </p:spPr>
        <p:txBody>
          <a:bodyPr rIns="0"/>
          <a:lstStyle/>
          <a:p>
            <a:fld id="{34AFA7FE-CD8C-F049-A609-816E200170F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ADC6ABE-C1BF-4003-BBC3-B2F4BE096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875" y="1600201"/>
            <a:ext cx="8350250" cy="4525963"/>
          </a:xfrm>
        </p:spPr>
        <p:txBody>
          <a:bodyPr lIns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1832676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pos="250">
          <p15:clr>
            <a:srgbClr val="FBAE40"/>
          </p15:clr>
        </p15:guide>
        <p15:guide id="4" pos="551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457762"/>
            <a:ext cx="8001000" cy="1034396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530881"/>
            <a:ext cx="7315200" cy="745067"/>
          </a:xfrm>
        </p:spPr>
        <p:txBody>
          <a:bodyPr>
            <a:normAutofit/>
          </a:bodyPr>
          <a:lstStyle>
            <a:lvl1pPr marL="0" indent="0" algn="l">
              <a:buNone/>
              <a:defRPr sz="2400" b="1">
                <a:solidFill>
                  <a:srgbClr val="FFFFFF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fld id="{BC482DAF-47CC-4B43-A160-5DDD20578BB1}" type="datetime1">
              <a:rPr lang="en-GB" smtClean="0"/>
              <a:t>21/02/2019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n-US"/>
              <a:t>Institution of Civil Engineers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fld id="{34AFA7FE-CD8C-F049-A609-816E200170F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 userDrawn="1"/>
        </p:nvSpPr>
        <p:spPr>
          <a:xfrm>
            <a:off x="6972300" y="5897656"/>
            <a:ext cx="1714500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0"/>
            <a:r>
              <a:rPr lang="en-GB" sz="2000" b="0" i="0" u="none" strike="noStrike" kern="1200" baseline="30000" dirty="0" err="1">
                <a:solidFill>
                  <a:srgbClr val="FFFFFF"/>
                </a:solidFill>
                <a:latin typeface="Arial"/>
                <a:ea typeface="+mn-ea"/>
                <a:cs typeface="Arial"/>
              </a:rPr>
              <a:t>ice.org.uk</a:t>
            </a:r>
            <a:endParaRPr lang="en-GB" sz="2000" b="0" i="0" u="none" strike="noStrike" kern="1200" baseline="30000" dirty="0">
              <a:solidFill>
                <a:srgbClr val="FFFFFF"/>
              </a:solidFill>
              <a:latin typeface="Arial"/>
              <a:ea typeface="+mn-ea"/>
              <a:cs typeface="Arial"/>
            </a:endParaRP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0" y="4374221"/>
            <a:ext cx="9144000" cy="0"/>
          </a:xfrm>
          <a:prstGeom prst="line">
            <a:avLst/>
          </a:prstGeom>
          <a:ln w="1905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90680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A4EF59BD-57DF-4E75-BC4E-A3A9C3B35440}"/>
              </a:ext>
            </a:extLst>
          </p:cNvPr>
          <p:cNvGrpSpPr/>
          <p:nvPr userDrawn="1"/>
        </p:nvGrpSpPr>
        <p:grpSpPr>
          <a:xfrm>
            <a:off x="-1" y="-5503"/>
            <a:ext cx="9144001" cy="6863503"/>
            <a:chOff x="-1" y="-5503"/>
            <a:chExt cx="9144001" cy="6863503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891347B0-67B0-4E39-A9A0-80C2FF45566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7024" t="43965" r="17911" b="8936"/>
            <a:stretch/>
          </p:blipFill>
          <p:spPr>
            <a:xfrm>
              <a:off x="-1" y="1059582"/>
              <a:ext cx="9144001" cy="5798418"/>
            </a:xfrm>
            <a:prstGeom prst="rect">
              <a:avLst/>
            </a:prstGeom>
            <a:effectLst/>
          </p:spPr>
        </p:pic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06D26F0-1F0C-4C1B-8A43-43AFB47D8886}"/>
                </a:ext>
              </a:extLst>
            </p:cNvPr>
            <p:cNvSpPr/>
            <p:nvPr userDrawn="1"/>
          </p:nvSpPr>
          <p:spPr>
            <a:xfrm>
              <a:off x="4913416" y="-5503"/>
              <a:ext cx="2880320" cy="1045467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n-US"/>
              <a:t>Institution of Civil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fld id="{34AFA7FE-CD8C-F049-A609-816E200170F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8" name="Date Placeholder 3"/>
          <p:cNvSpPr txBox="1">
            <a:spLocks/>
          </p:cNvSpPr>
          <p:nvPr userDrawn="1"/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900" kern="1200">
                <a:solidFill>
                  <a:srgbClr val="FFFFFF"/>
                </a:solidFill>
                <a:latin typeface="Arial"/>
                <a:ea typeface="+mn-ea"/>
                <a:cs typeface="Arial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CFDAB1E-10EE-3F40-B52B-1D45867FF699}" type="datetime1">
              <a:rPr lang="en-GB" smtClean="0"/>
              <a:pPr/>
              <a:t>21/02/2019</a:t>
            </a:fld>
            <a:endParaRPr lang="en-US" dirty="0"/>
          </a:p>
        </p:txBody>
      </p:sp>
      <p:sp>
        <p:nvSpPr>
          <p:cNvPr id="19" name="Slide Number Placeholder 5"/>
          <p:cNvSpPr txBox="1">
            <a:spLocks/>
          </p:cNvSpPr>
          <p:nvPr userDrawn="1"/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rgbClr val="FFFFFF"/>
                </a:solidFill>
                <a:latin typeface="Arial"/>
                <a:ea typeface="+mn-ea"/>
                <a:cs typeface="Arial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4AFA7FE-CD8C-F049-A609-816E200170F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 userDrawn="1"/>
        </p:nvSpPr>
        <p:spPr>
          <a:xfrm>
            <a:off x="6972300" y="5897656"/>
            <a:ext cx="1714500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0"/>
            <a:r>
              <a:rPr lang="en-GB" sz="2000" b="0" i="0" u="none" strike="noStrike" kern="1200" baseline="30000" dirty="0" err="1">
                <a:solidFill>
                  <a:srgbClr val="FFFFFF"/>
                </a:solidFill>
                <a:latin typeface="Arial"/>
                <a:ea typeface="+mn-ea"/>
                <a:cs typeface="Arial"/>
              </a:rPr>
              <a:t>ice.org.uk</a:t>
            </a:r>
            <a:endParaRPr lang="en-GB" sz="2000" b="0" i="0" u="none" strike="noStrike" kern="1200" baseline="30000" dirty="0">
              <a:solidFill>
                <a:srgbClr val="FFFFFF"/>
              </a:solidFill>
              <a:latin typeface="Arial"/>
              <a:ea typeface="+mn-ea"/>
              <a:cs typeface="Arial"/>
            </a:endParaRPr>
          </a:p>
        </p:txBody>
      </p:sp>
      <p:sp>
        <p:nvSpPr>
          <p:cNvPr id="25" name="Title 1"/>
          <p:cNvSpPr>
            <a:spLocks noGrp="1"/>
          </p:cNvSpPr>
          <p:nvPr>
            <p:ph type="ctrTitle"/>
          </p:nvPr>
        </p:nvSpPr>
        <p:spPr>
          <a:xfrm>
            <a:off x="457200" y="4394262"/>
            <a:ext cx="8001000" cy="1034396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>
          <a:xfrm>
            <a:off x="457200" y="5365781"/>
            <a:ext cx="7315200" cy="745067"/>
          </a:xfrm>
        </p:spPr>
        <p:txBody>
          <a:bodyPr>
            <a:normAutofit/>
          </a:bodyPr>
          <a:lstStyle>
            <a:lvl1pPr marL="0" indent="0" algn="l">
              <a:buNone/>
              <a:defRPr sz="2400" b="1">
                <a:solidFill>
                  <a:srgbClr val="FFFFFF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0" y="-1"/>
            <a:ext cx="9144000" cy="105958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ice_master_full_300dpi_rgb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0"/>
            <a:ext cx="1016795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452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50063D6C-42FA-5B4C-981B-02D999D5561B}" type="datetime1">
              <a:rPr lang="en-GB" smtClean="0"/>
              <a:t>21/02/2019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2634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  <a:lvl2pPr>
              <a:defRPr sz="1800"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58ED5C24-A948-5043-8682-60A61E9E45DD}" type="datetime1">
              <a:rPr lang="en-GB" smtClean="0"/>
              <a:t>21/02/2019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5179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28D2AB47-C859-4472-9348-F0647082794F}"/>
              </a:ext>
            </a:extLst>
          </p:cNvPr>
          <p:cNvGrpSpPr/>
          <p:nvPr userDrawn="1"/>
        </p:nvGrpSpPr>
        <p:grpSpPr>
          <a:xfrm>
            <a:off x="-1" y="-5503"/>
            <a:ext cx="9144001" cy="6863503"/>
            <a:chOff x="-1" y="-5503"/>
            <a:chExt cx="9144001" cy="6863503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F150F7EA-526D-4B84-8CA3-9367976099A6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7024" t="43965" r="17911" b="8936"/>
            <a:stretch/>
          </p:blipFill>
          <p:spPr>
            <a:xfrm>
              <a:off x="-1" y="1059582"/>
              <a:ext cx="9144001" cy="5798418"/>
            </a:xfrm>
            <a:prstGeom prst="rect">
              <a:avLst/>
            </a:prstGeom>
            <a:effectLst/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5C0CF1B-9E3F-4761-B264-ACE674CCE13B}"/>
                </a:ext>
              </a:extLst>
            </p:cNvPr>
            <p:cNvSpPr/>
            <p:nvPr userDrawn="1"/>
          </p:nvSpPr>
          <p:spPr>
            <a:xfrm>
              <a:off x="4913416" y="-5503"/>
              <a:ext cx="2880320" cy="1045467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ectangle 13"/>
          <p:cNvSpPr/>
          <p:nvPr userDrawn="1"/>
        </p:nvSpPr>
        <p:spPr>
          <a:xfrm>
            <a:off x="0" y="-1"/>
            <a:ext cx="9144000" cy="105958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fld id="{DEBFC40A-3326-D247-8BE1-844DD7FF064C}" type="datetime1">
              <a:rPr lang="en-GB" smtClean="0"/>
              <a:t>21/02/2019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n-US"/>
              <a:t>Institution of Civil Engineers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fld id="{34AFA7FE-CD8C-F049-A609-816E200170F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0" name="Picture 19" descr="ice_master_full_300dpi_rgb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267" y="0"/>
            <a:ext cx="1016795" cy="1045464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ctrTitle"/>
          </p:nvPr>
        </p:nvSpPr>
        <p:spPr>
          <a:xfrm>
            <a:off x="457200" y="4394262"/>
            <a:ext cx="8001000" cy="1034396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57200" y="5365781"/>
            <a:ext cx="7315200" cy="745067"/>
          </a:xfrm>
        </p:spPr>
        <p:txBody>
          <a:bodyPr>
            <a:normAutofit/>
          </a:bodyPr>
          <a:lstStyle>
            <a:lvl1pPr marL="0" indent="0" algn="l">
              <a:buNone/>
              <a:defRPr sz="2400" b="1">
                <a:solidFill>
                  <a:srgbClr val="FFFFFF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0479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7A0FC49B-E6B7-9040-8E0B-926883AFEA00}" type="datetime1">
              <a:rPr lang="en-GB" smtClean="0"/>
              <a:t>21/02/2019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48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7E11C5FE-415D-0A45-B0FF-1ADB4FD93E08}" type="datetime1">
              <a:rPr lang="en-GB" smtClean="0"/>
              <a:t>21/02/2019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3252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123C5BA5-0A33-BD4B-8F13-A7C7CE21C00C}" type="datetime1">
              <a:rPr lang="en-GB" smtClean="0"/>
              <a:t>21/02/2019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502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2F54E666-D6AC-D84B-9C2E-062EB91D43A9}" type="datetime1">
              <a:rPr lang="en-GB" smtClean="0"/>
              <a:t>21/02/2019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9295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2F54E666-D6AC-D84B-9C2E-062EB91D43A9}" type="datetime1">
              <a:rPr lang="en-GB" smtClean="0"/>
              <a:t>21/02/2019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0790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1390652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90655"/>
            <a:ext cx="5111750" cy="465454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2552705"/>
            <a:ext cx="3008313" cy="349249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BCB99460-73A9-6E49-BBF6-36A3F78C422C}" type="datetime1">
              <a:rPr lang="en-GB" smtClean="0"/>
              <a:t>21/02/2019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2677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269999"/>
            <a:ext cx="5486400" cy="34575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5C8752C1-885B-4644-B5BE-4A7C25E0EF72}" type="datetime1">
              <a:rPr lang="en-GB" smtClean="0"/>
              <a:t>21/02/2019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5630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9655C7BA-0442-CA4D-9A18-711B1F094CE5}" type="datetime1">
              <a:rPr lang="en-GB" smtClean="0"/>
              <a:t>21/02/2019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3445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2E084307-15B0-A149-9832-0F87A7A56A09}" type="datetime1">
              <a:rPr lang="en-GB" smtClean="0"/>
              <a:t>21/02/2019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fph_vertical_white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477" y="2445839"/>
            <a:ext cx="1187190" cy="1964267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3721100" y="4999400"/>
            <a:ext cx="1714500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en-GB" sz="2000" b="0" i="0" u="none" strike="noStrike" kern="1200" baseline="30000" dirty="0" err="1">
                <a:solidFill>
                  <a:srgbClr val="FFFFFF"/>
                </a:solidFill>
                <a:latin typeface="Arial"/>
                <a:ea typeface="+mn-ea"/>
                <a:cs typeface="Arial"/>
              </a:rPr>
              <a:t>www.fph.org.uk</a:t>
            </a:r>
            <a:endParaRPr lang="en-GB" sz="2000" b="0" i="0" u="none" strike="noStrike" kern="1200" baseline="30000" dirty="0">
              <a:solidFill>
                <a:srgbClr val="FFFFFF"/>
              </a:solidFill>
              <a:latin typeface="Arial"/>
              <a:ea typeface="+mn-ea"/>
              <a:cs typeface="Arial"/>
            </a:endParaRPr>
          </a:p>
        </p:txBody>
      </p:sp>
      <p:pic>
        <p:nvPicPr>
          <p:cNvPr id="11" name="Picture 10" descr="ice_ppt_title_page.jpg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44" b="4415"/>
          <a:stretch/>
        </p:blipFill>
        <p:spPr>
          <a:xfrm>
            <a:off x="-1" y="237067"/>
            <a:ext cx="9144001" cy="6620933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-1"/>
            <a:ext cx="9144000" cy="105958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ice_master_full_300dpi_rgb.jp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0"/>
            <a:ext cx="1016795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4823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2E084307-15B0-A149-9832-0F87A7A56A09}" type="datetime1">
              <a:rPr lang="en-GB" smtClean="0"/>
              <a:t>21/02/2019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Institution of Civil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34AFA7FE-CD8C-F049-A609-816E200170F9}" type="slidenum">
              <a:rPr lang="en-US" smtClean="0"/>
              <a:t>‹#›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7C10113-3A0F-425C-BB94-7BBD22186553}"/>
              </a:ext>
            </a:extLst>
          </p:cNvPr>
          <p:cNvGrpSpPr/>
          <p:nvPr userDrawn="1"/>
        </p:nvGrpSpPr>
        <p:grpSpPr>
          <a:xfrm>
            <a:off x="-1" y="-5503"/>
            <a:ext cx="9144001" cy="6863503"/>
            <a:chOff x="-1" y="-5503"/>
            <a:chExt cx="9144001" cy="6863503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B3EEE89-3A4F-4182-A5D7-08FB02DE3449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7024" t="43965" r="17911" b="8936"/>
            <a:stretch/>
          </p:blipFill>
          <p:spPr>
            <a:xfrm>
              <a:off x="-1" y="1059582"/>
              <a:ext cx="9144001" cy="5798418"/>
            </a:xfrm>
            <a:prstGeom prst="rect">
              <a:avLst/>
            </a:prstGeom>
            <a:effectLst/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8E7328C-9801-4394-9164-43D758AD93EA}"/>
                </a:ext>
              </a:extLst>
            </p:cNvPr>
            <p:cNvSpPr/>
            <p:nvPr userDrawn="1"/>
          </p:nvSpPr>
          <p:spPr>
            <a:xfrm>
              <a:off x="4913416" y="-5503"/>
              <a:ext cx="2880320" cy="1045467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2" name="Rectangle 11"/>
          <p:cNvSpPr/>
          <p:nvPr userDrawn="1"/>
        </p:nvSpPr>
        <p:spPr>
          <a:xfrm>
            <a:off x="0" y="-1"/>
            <a:ext cx="9144000" cy="105958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ice_master_full_300dpi_rgb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0"/>
            <a:ext cx="1016795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378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2.jp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4B346145-2D66-4363-9386-407E94ED2389}"/>
              </a:ext>
            </a:extLst>
          </p:cNvPr>
          <p:cNvGrpSpPr/>
          <p:nvPr userDrawn="1"/>
        </p:nvGrpSpPr>
        <p:grpSpPr>
          <a:xfrm>
            <a:off x="-1" y="-5503"/>
            <a:ext cx="7793737" cy="1045468"/>
            <a:chOff x="-1" y="-5503"/>
            <a:chExt cx="7793737" cy="1045468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78BF290-D21E-423F-8340-DBEEDFF9EB2D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6"/>
            <a:srcRect l="7024" t="35316" r="28996" b="56192"/>
            <a:stretch/>
          </p:blipFill>
          <p:spPr>
            <a:xfrm>
              <a:off x="-1" y="-5502"/>
              <a:ext cx="7793737" cy="1045467"/>
            </a:xfrm>
            <a:prstGeom prst="rect">
              <a:avLst/>
            </a:prstGeom>
            <a:effectLst/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1DC89BF-4542-441E-AEDC-FED009FF9BCE}"/>
                </a:ext>
              </a:extLst>
            </p:cNvPr>
            <p:cNvSpPr/>
            <p:nvPr userDrawn="1"/>
          </p:nvSpPr>
          <p:spPr>
            <a:xfrm>
              <a:off x="4913416" y="-5503"/>
              <a:ext cx="2880320" cy="1045467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4" name="Picture 13" descr="ice_master_full_300dpi_rgb.jpg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267" y="0"/>
            <a:ext cx="1016795" cy="104546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641"/>
            <a:ext cx="7391400" cy="1024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8161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67" r:id="rId2"/>
    <p:sldLayoutId id="2147483652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  <p:sldLayoutId id="2147483687" r:id="rId19"/>
    <p:sldLayoutId id="2147483662" r:id="rId20"/>
    <p:sldLayoutId id="2147483661" r:id="rId21"/>
    <p:sldLayoutId id="2147483663" r:id="rId22"/>
    <p:sldLayoutId id="2147483650" r:id="rId23"/>
    <p:sldLayoutId id="2147483651" r:id="rId24"/>
    <p:sldLayoutId id="2147483670" r:id="rId25"/>
    <p:sldLayoutId id="2147483653" r:id="rId26"/>
    <p:sldLayoutId id="2147483654" r:id="rId27"/>
    <p:sldLayoutId id="2147483655" r:id="rId28"/>
    <p:sldLayoutId id="2147483688" r:id="rId29"/>
    <p:sldLayoutId id="2147483656" r:id="rId30"/>
    <p:sldLayoutId id="2147483657" r:id="rId31"/>
    <p:sldLayoutId id="2147483658" r:id="rId32"/>
    <p:sldLayoutId id="2147483659" r:id="rId33"/>
    <p:sldLayoutId id="2147483689" r:id="rId34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2800" kern="1200">
          <a:solidFill>
            <a:schemeClr val="bg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>
              <a:lumMod val="65000"/>
              <a:lumOff val="35000"/>
            </a:schemeClr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400" kern="1200">
          <a:solidFill>
            <a:schemeClr val="tx1">
              <a:lumMod val="65000"/>
              <a:lumOff val="35000"/>
            </a:schemeClr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www.google.co.uk/url?sa=i&amp;rct=j&amp;q=&amp;esrc=s&amp;source=imgres&amp;cd=&amp;cad=rja&amp;uact=8&amp;ved=0ahUKEwjcuKT_rYPUAhXFPxQKHVJVBZAQjRwIBw&amp;url=http://www.crossrail.co.uk/news/articles/crossrails-final-shipment-of-earth-arrives-at-wallasea-island&amp;psig=AFQjCNHQNBvPOTe5dBe284ArN6zVJbcsuA&amp;ust=1495537639162687" TargetMode="External"/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28.xml"/><Relationship Id="rId1" Type="http://schemas.openxmlformats.org/officeDocument/2006/relationships/video" Target="https://www.youtube.com/embed/2e-PW3QlJQY?ecver=1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://www.google.co.uk/url?sa=i&amp;rct=j&amp;q=&amp;esrc=s&amp;source=imgres&amp;cd=&amp;cad=rja&amp;uact=8&amp;ved=0ahUKEwjo34_-rYPUAhXDtRQKHZHLAqsQjRwIBw&amp;url=http://www.crossrail.co.uk/news/articles/crossrails-final-shipment-of-earth-arrives-at-wallasea-island&amp;psig=AFQjCNEidVRTFZWJNda36r3pzH-QnExLcA&amp;ust=1495537636745615" TargetMode="External"/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www.google.co.uk/url?sa=i&amp;rct=j&amp;q=&amp;esrc=s&amp;source=imgres&amp;cd=&amp;cad=rja&amp;uact=8&amp;ved=0ahUKEwjcuKT_rYPUAhXFPxQKHVJVBZAQjRwIBw&amp;url=http://www.crossrail.co.uk/news/articles/crossrails-final-shipment-of-earth-arrives-at-wallasea-island&amp;psig=AFQjCNHQNBvPOTe5dBe284ArN6zVJbcsuA&amp;ust=1495537639162687" TargetMode="External"/><Relationship Id="rId1" Type="http://schemas.openxmlformats.org/officeDocument/2006/relationships/slideLayout" Target="../slideLayouts/slideLayout2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www.google.co.uk/url?sa=i&amp;rct=j&amp;q=&amp;esrc=s&amp;source=imgres&amp;cd=&amp;cad=rja&amp;uact=8&amp;ved=0ahUKEwivqr_usIPUAhWKcRQKHQh0BPsQjRwIBw&amp;url=http://www.geography.org.uk/resources/flooding/wallaseaisland/&amp;psig=AFQjCNEcAF4jpyu38vNxSMWQJMqXvPL1IQ&amp;ust=1495538409290105" TargetMode="External"/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isitessex.com/discover/maritime/wallasea-island.aspx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s://www.google.co.uk/url?sa=i&amp;rct=j&amp;q=&amp;esrc=s&amp;source=images&amp;cd=&amp;cad=rja&amp;uact=8&amp;ved=0ahUKEwj87p7qrYPUAhVIbxQKHVkXAfoQjRwIBw&amp;url=https://www.ice.org.uk/disciplines-and-resources/case-studies/wallasea-island-wild-coast-project&amp;psig=AFQjCNHz-EXeRMGontWNnaUBxo9AitjCPQ&amp;ust=1495537572067424" TargetMode="External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A4D8281F-BDB5-4FC8-970C-EAF254EFD3CA}"/>
              </a:ext>
            </a:extLst>
          </p:cNvPr>
          <p:cNvSpPr txBox="1">
            <a:spLocks/>
          </p:cNvSpPr>
          <p:nvPr/>
        </p:nvSpPr>
        <p:spPr>
          <a:xfrm>
            <a:off x="9525" y="795511"/>
            <a:ext cx="4994523" cy="1736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900" kern="1200">
                <a:solidFill>
                  <a:schemeClr val="bg1">
                    <a:lumMod val="50000"/>
                  </a:schemeClr>
                </a:solidFill>
                <a:latin typeface="Arial"/>
                <a:ea typeface="+mn-ea"/>
                <a:cs typeface="Arial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53C96A8-D5B4-40BD-8DE6-FD54AD005478}"/>
              </a:ext>
            </a:extLst>
          </p:cNvPr>
          <p:cNvSpPr txBox="1">
            <a:spLocks/>
          </p:cNvSpPr>
          <p:nvPr/>
        </p:nvSpPr>
        <p:spPr>
          <a:xfrm>
            <a:off x="395536" y="205883"/>
            <a:ext cx="6120680" cy="59213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dirty="0"/>
              <a:t>Soil Savers – ICE school workshop</a:t>
            </a:r>
          </a:p>
        </p:txBody>
      </p:sp>
      <p:pic>
        <p:nvPicPr>
          <p:cNvPr id="5" name="Picture 2" descr="Image result for cross rail barge">
            <a:hlinkClick r:id="rId2"/>
            <a:extLst>
              <a:ext uri="{FF2B5EF4-FFF2-40B4-BE49-F238E27FC236}">
                <a16:creationId xmlns:a16="http://schemas.microsoft.com/office/drawing/2014/main" id="{56A739CD-66DF-4886-A3DC-27E5F08DA8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41509"/>
            <a:ext cx="9144000" cy="609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1316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D096342-A16A-420A-B29C-23A116F08A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362" y="1185863"/>
            <a:ext cx="7153275" cy="535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1618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52F9E8B2-FCF0-4A27-8DD2-83589E8646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612" y="1268760"/>
            <a:ext cx="6962775" cy="5232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3945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1EC284F-5CAC-48E2-A8DB-A30ACF04E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39" y="1196752"/>
            <a:ext cx="7342445" cy="5487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962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4426CD50-E0A8-4F67-AC72-537F1A320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4655"/>
            <a:ext cx="9144000" cy="6837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1996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7721CEB-F12F-489A-AE64-978D231ACFC0}"/>
              </a:ext>
            </a:extLst>
          </p:cNvPr>
          <p:cNvSpPr/>
          <p:nvPr/>
        </p:nvSpPr>
        <p:spPr>
          <a:xfrm>
            <a:off x="251520" y="260648"/>
            <a:ext cx="49685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Population in London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CD49DB-A9BB-4884-80AC-D3BE7E2FFD41}"/>
              </a:ext>
            </a:extLst>
          </p:cNvPr>
          <p:cNvSpPr/>
          <p:nvPr/>
        </p:nvSpPr>
        <p:spPr>
          <a:xfrm>
            <a:off x="421675" y="2708920"/>
            <a:ext cx="4488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8.8 million and counting</a:t>
            </a:r>
          </a:p>
        </p:txBody>
      </p:sp>
      <p:pic>
        <p:nvPicPr>
          <p:cNvPr id="8" name="Picture 7" descr="The City of London, seen from the south bank of the Thames in September 2015">
            <a:extLst>
              <a:ext uri="{FF2B5EF4-FFF2-40B4-BE49-F238E27FC236}">
                <a16:creationId xmlns:a16="http://schemas.microsoft.com/office/drawing/2014/main" id="{DA932C7E-E19F-4A13-81C2-FF3A29BB6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55" y="3429000"/>
            <a:ext cx="456771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80767E02-FF03-4791-8904-350BCC113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3" y="1317622"/>
            <a:ext cx="3466728" cy="2665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6301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2e-PW3QlJQY?ecver=1">
            <a:extLst>
              <a:ext uri="{FF2B5EF4-FFF2-40B4-BE49-F238E27FC236}">
                <a16:creationId xmlns:a16="http://schemas.microsoft.com/office/drawing/2014/main" id="{E1E50953-6B6B-4D88-8598-3A2A508A6BD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40619" y="2132856"/>
            <a:ext cx="6456137" cy="363157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C8E1B9-DDDB-4FD5-85B3-B85D9310E4DB}"/>
              </a:ext>
            </a:extLst>
          </p:cNvPr>
          <p:cNvSpPr/>
          <p:nvPr/>
        </p:nvSpPr>
        <p:spPr>
          <a:xfrm>
            <a:off x="251520" y="188640"/>
            <a:ext cx="39292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Crossrail?</a:t>
            </a:r>
          </a:p>
        </p:txBody>
      </p:sp>
    </p:spTree>
    <p:extLst>
      <p:ext uri="{BB962C8B-B14F-4D97-AF65-F5344CB8AC3E}">
        <p14:creationId xmlns:p14="http://schemas.microsoft.com/office/powerpoint/2010/main" val="2558775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CC7AD07-EBAA-435E-8DFC-89DBA0D9BC53}"/>
              </a:ext>
            </a:extLst>
          </p:cNvPr>
          <p:cNvSpPr/>
          <p:nvPr/>
        </p:nvSpPr>
        <p:spPr>
          <a:xfrm>
            <a:off x="323528" y="188640"/>
            <a:ext cx="4416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Problems of the past</a:t>
            </a:r>
          </a:p>
        </p:txBody>
      </p:sp>
      <p:pic>
        <p:nvPicPr>
          <p:cNvPr id="6" name="Picture 2" descr="https://upload.wikimedia.org/wikipedia/commons/c/c1/Flea_infected_with_yersinia_pestis.jpg">
            <a:extLst>
              <a:ext uri="{FF2B5EF4-FFF2-40B4-BE49-F238E27FC236}">
                <a16:creationId xmlns:a16="http://schemas.microsoft.com/office/drawing/2014/main" id="{DA621C58-8CD5-4EEE-AE2B-1C0FE7194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362" y="2026196"/>
            <a:ext cx="5401768" cy="4083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66696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432E8B5-4A97-4E13-8CA4-E6327C51CBC7}"/>
              </a:ext>
            </a:extLst>
          </p:cNvPr>
          <p:cNvSpPr/>
          <p:nvPr/>
        </p:nvSpPr>
        <p:spPr>
          <a:xfrm>
            <a:off x="483186" y="260648"/>
            <a:ext cx="42114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Unearthing the past</a:t>
            </a:r>
          </a:p>
        </p:txBody>
      </p:sp>
      <p:pic>
        <p:nvPicPr>
          <p:cNvPr id="6" name="Picture 2" descr="Three skeletons will be on display, including one of those found in the mass grave at the Bedlam burial ground, which aDNA has shown died from the Plague.&#10;© Crossrail/MOLA">
            <a:extLst>
              <a:ext uri="{FF2B5EF4-FFF2-40B4-BE49-F238E27FC236}">
                <a16:creationId xmlns:a16="http://schemas.microsoft.com/office/drawing/2014/main" id="{A567F62F-3D71-4C58-8946-FE9E5F81E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67" y="1881370"/>
            <a:ext cx="7536808" cy="4474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043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25D6B820-8866-4E44-996F-7F14B8B67D74}"/>
              </a:ext>
            </a:extLst>
          </p:cNvPr>
          <p:cNvSpPr txBox="1">
            <a:spLocks/>
          </p:cNvSpPr>
          <p:nvPr/>
        </p:nvSpPr>
        <p:spPr>
          <a:xfrm>
            <a:off x="457200" y="1916832"/>
            <a:ext cx="7992736" cy="1512168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007A92"/>
                </a:solidFill>
              </a:rPr>
              <a:t>In your team, design and make a boat out of the tinfoil sheet provided, with the aim of it being able to carry as many marbles as possible</a:t>
            </a:r>
          </a:p>
          <a:p>
            <a:endParaRPr lang="en-GB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007A92"/>
                </a:solidFill>
              </a:rPr>
              <a:t>You have one practice tinfoil sheet and one for the final test</a:t>
            </a:r>
          </a:p>
          <a:p>
            <a:endParaRPr lang="en-GB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007A92"/>
                </a:solidFill>
              </a:rPr>
              <a:t>You have 25 minutes in total to complete the task</a:t>
            </a: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0E60EB5B-2497-4CBA-9FF4-E844DBCEA9D3}"/>
              </a:ext>
            </a:extLst>
          </p:cNvPr>
          <p:cNvSpPr txBox="1">
            <a:spLocks/>
          </p:cNvSpPr>
          <p:nvPr/>
        </p:nvSpPr>
        <p:spPr>
          <a:xfrm>
            <a:off x="323528" y="188640"/>
            <a:ext cx="7992736" cy="792088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dirty="0">
                <a:solidFill>
                  <a:schemeClr val="bg1"/>
                </a:solidFill>
              </a:rPr>
              <a:t>Your task</a:t>
            </a:r>
          </a:p>
        </p:txBody>
      </p:sp>
    </p:spTree>
    <p:extLst>
      <p:ext uri="{BB962C8B-B14F-4D97-AF65-F5344CB8AC3E}">
        <p14:creationId xmlns:p14="http://schemas.microsoft.com/office/powerpoint/2010/main" val="20347631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2C986CF-D3BC-45A4-A2EE-F1DD23632701}"/>
              </a:ext>
            </a:extLst>
          </p:cNvPr>
          <p:cNvSpPr/>
          <p:nvPr/>
        </p:nvSpPr>
        <p:spPr>
          <a:xfrm>
            <a:off x="395536" y="260648"/>
            <a:ext cx="16466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Barges</a:t>
            </a:r>
          </a:p>
        </p:txBody>
      </p:sp>
      <p:pic>
        <p:nvPicPr>
          <p:cNvPr id="6" name="Picture 4" descr="Image result for cross rail barge">
            <a:hlinkClick r:id="rId2"/>
            <a:extLst>
              <a:ext uri="{FF2B5EF4-FFF2-40B4-BE49-F238E27FC236}">
                <a16:creationId xmlns:a16="http://schemas.microsoft.com/office/drawing/2014/main" id="{29DC2C0F-2191-4250-A41E-FAA9523B7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3659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 result for cross rail barge">
            <a:hlinkClick r:id="rId2"/>
            <a:extLst>
              <a:ext uri="{FF2B5EF4-FFF2-40B4-BE49-F238E27FC236}">
                <a16:creationId xmlns:a16="http://schemas.microsoft.com/office/drawing/2014/main" id="{C39EA068-1306-49A5-AD2D-FD9356676E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41509"/>
            <a:ext cx="9144000" cy="609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F28A099-B810-4B28-88E4-A37F264C5774}"/>
              </a:ext>
            </a:extLst>
          </p:cNvPr>
          <p:cNvSpPr/>
          <p:nvPr/>
        </p:nvSpPr>
        <p:spPr>
          <a:xfrm>
            <a:off x="323528" y="260648"/>
            <a:ext cx="40324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Loading the soil</a:t>
            </a:r>
          </a:p>
        </p:txBody>
      </p:sp>
    </p:spTree>
    <p:extLst>
      <p:ext uri="{BB962C8B-B14F-4D97-AF65-F5344CB8AC3E}">
        <p14:creationId xmlns:p14="http://schemas.microsoft.com/office/powerpoint/2010/main" val="41055935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6444B35-BB39-4973-B610-43E97F326E84}"/>
              </a:ext>
            </a:extLst>
          </p:cNvPr>
          <p:cNvSpPr/>
          <p:nvPr/>
        </p:nvSpPr>
        <p:spPr>
          <a:xfrm>
            <a:off x="251520" y="260648"/>
            <a:ext cx="38095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Wallasea</a:t>
            </a:r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Island 1</a:t>
            </a:r>
          </a:p>
        </p:txBody>
      </p:sp>
      <p:pic>
        <p:nvPicPr>
          <p:cNvPr id="6" name="Picture 2" descr="Image result for wallasea island">
            <a:hlinkClick r:id="rId2"/>
            <a:extLst>
              <a:ext uri="{FF2B5EF4-FFF2-40B4-BE49-F238E27FC236}">
                <a16:creationId xmlns:a16="http://schemas.microsoft.com/office/drawing/2014/main" id="{881B5E41-3FB4-4CF8-A752-4BFFF1FD5F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" y="1052736"/>
            <a:ext cx="9140830" cy="609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8207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CD74113-C5FE-4F18-8AD7-0E8E12357298}"/>
              </a:ext>
            </a:extLst>
          </p:cNvPr>
          <p:cNvSpPr/>
          <p:nvPr/>
        </p:nvSpPr>
        <p:spPr>
          <a:xfrm>
            <a:off x="251520" y="260648"/>
            <a:ext cx="38095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Wallasea</a:t>
            </a:r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Island 2</a:t>
            </a:r>
          </a:p>
        </p:txBody>
      </p:sp>
      <p:pic>
        <p:nvPicPr>
          <p:cNvPr id="7" name="Picture 2" descr="http://www.rspb.org.uk/community/resized-image.ashx/__size/550x0/__key/telligent-evolution-components-attachments/13-18276-00-00-00-72-87-80/Gold_2D00_Finch_2D00_6_2D00_05_2D00_05_2D00_2013.jpg">
            <a:extLst>
              <a:ext uri="{FF2B5EF4-FFF2-40B4-BE49-F238E27FC236}">
                <a16:creationId xmlns:a16="http://schemas.microsoft.com/office/drawing/2014/main" id="{9F5A090E-3E1B-4591-9624-A56F94FC6E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" t="8252" r="-6" b="5914"/>
          <a:stretch/>
        </p:blipFill>
        <p:spPr bwMode="auto">
          <a:xfrm>
            <a:off x="472967" y="2567125"/>
            <a:ext cx="4114800" cy="2753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Image result for wallasea island pictures">
            <a:hlinkClick r:id="rId3"/>
            <a:extLst>
              <a:ext uri="{FF2B5EF4-FFF2-40B4-BE49-F238E27FC236}">
                <a16:creationId xmlns:a16="http://schemas.microsoft.com/office/drawing/2014/main" id="{81D5AEA7-0E05-4792-9793-510957804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776" y="2567125"/>
            <a:ext cx="3671257" cy="2753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7036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CF7725E-3099-4022-AF99-6CC0ACD3CEC7}"/>
              </a:ext>
            </a:extLst>
          </p:cNvPr>
          <p:cNvSpPr/>
          <p:nvPr/>
        </p:nvSpPr>
        <p:spPr>
          <a:xfrm>
            <a:off x="301115" y="260648"/>
            <a:ext cx="34163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err="1"/>
              <a:t>Wallasea</a:t>
            </a:r>
            <a:r>
              <a:rPr lang="en-GB" sz="3600" dirty="0"/>
              <a:t> Island 3</a:t>
            </a:r>
          </a:p>
        </p:txBody>
      </p:sp>
      <p:pic>
        <p:nvPicPr>
          <p:cNvPr id="6" name="Picture 2" descr="Image result for wallasea island pictures">
            <a:hlinkClick r:id="rId2"/>
            <a:extLst>
              <a:ext uri="{FF2B5EF4-FFF2-40B4-BE49-F238E27FC236}">
                <a16:creationId xmlns:a16="http://schemas.microsoft.com/office/drawing/2014/main" id="{861D1EC8-73D0-4AD3-BDCC-184C345618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44000" cy="6465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7381042"/>
      </p:ext>
    </p:extLst>
  </p:cSld>
  <p:clrMapOvr>
    <a:masterClrMapping/>
  </p:clrMapOvr>
</p:sld>
</file>

<file path=ppt/theme/theme1.xml><?xml version="1.0" encoding="utf-8"?>
<a:theme xmlns:a="http://schemas.openxmlformats.org/drawingml/2006/main" name="ice_ppt_master_4_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E41D33F1B52744A4B4AA8EF50A0F44" ma:contentTypeVersion="19" ma:contentTypeDescription="Create a new document." ma:contentTypeScope="" ma:versionID="1198002259a851f546cc43cd7c4976d2">
  <xsd:schema xmlns:xsd="http://www.w3.org/2001/XMLSchema" xmlns:xs="http://www.w3.org/2001/XMLSchema" xmlns:p="http://schemas.microsoft.com/office/2006/metadata/properties" xmlns:ns2="099d77df-be1c-45c6-9ca4-dc4a43aa3a8d" xmlns:ns3="2f7df70a-d529-4ae6-befb-c0389cd99b15" targetNamespace="http://schemas.microsoft.com/office/2006/metadata/properties" ma:root="true" ma:fieldsID="3298f2fc010cb70cf249acd039de91c8" ns2:_="" ns3:_="">
    <xsd:import namespace="099d77df-be1c-45c6-9ca4-dc4a43aa3a8d"/>
    <xsd:import namespace="2f7df70a-d529-4ae6-befb-c0389cd99b1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Notes0" minOccurs="0"/>
                <xsd:element ref="ns2:File_x0020_Description" minOccurs="0"/>
                <xsd:element ref="ns2:Preview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9d77df-be1c-45c6-9ca4-dc4a43aa3a8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Notes0" ma:index="16" nillable="true" ma:displayName="Notes" ma:format="Dropdown" ma:internalName="Notes0">
      <xsd:simpleType>
        <xsd:restriction base="dms:Note">
          <xsd:maxLength value="255"/>
        </xsd:restriction>
      </xsd:simpleType>
    </xsd:element>
    <xsd:element name="File_x0020_Description" ma:index="17" nillable="true" ma:displayName="File Description" ma:default="Please enter any brief notes about file here" ma:format="Dropdown" ma:internalName="File_x0020_Description">
      <xsd:simpleType>
        <xsd:restriction base="dms:Note"/>
      </xsd:simpleType>
    </xsd:element>
    <xsd:element name="Preview" ma:index="18" nillable="true" ma:displayName="Preview" ma:format="Image" ma:internalName="Preview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b987692b-f1e4-4b5f-8499-09251c8ef84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7df70a-d529-4ae6-befb-c0389cd99b1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review xmlns="099d77df-be1c-45c6-9ca4-dc4a43aa3a8d">
      <Url xsi:nil="true"/>
      <Description xsi:nil="true"/>
    </Preview>
    <File_x0020_Description xmlns="099d77df-be1c-45c6-9ca4-dc4a43aa3a8d">Please enter any brief notes about file here</File_x0020_Description>
    <lcf76f155ced4ddcb4097134ff3c332f xmlns="099d77df-be1c-45c6-9ca4-dc4a43aa3a8d">
      <Terms xmlns="http://schemas.microsoft.com/office/infopath/2007/PartnerControls"/>
    </lcf76f155ced4ddcb4097134ff3c332f>
    <Notes0 xmlns="099d77df-be1c-45c6-9ca4-dc4a43aa3a8d" xsi:nil="true"/>
  </documentManagement>
</p:properties>
</file>

<file path=customXml/itemProps1.xml><?xml version="1.0" encoding="utf-8"?>
<ds:datastoreItem xmlns:ds="http://schemas.openxmlformats.org/officeDocument/2006/customXml" ds:itemID="{5D2BA7E3-05A7-4190-AC83-B8CC4C7D98F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4E3D477-7727-4D04-B774-533EBD9EC973}"/>
</file>

<file path=customXml/itemProps3.xml><?xml version="1.0" encoding="utf-8"?>
<ds:datastoreItem xmlns:ds="http://schemas.openxmlformats.org/officeDocument/2006/customXml" ds:itemID="{168E6140-E47F-40AC-8964-8053C3992C9A}">
  <ds:schemaRefs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purl.org/dc/terms/"/>
    <ds:schemaRef ds:uri="f99db0f8-702e-4029-b05c-ebe7b5b65347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ice_ppt_master_4_3</Template>
  <TotalTime>740</TotalTime>
  <Words>91</Words>
  <Application>Microsoft Office PowerPoint</Application>
  <PresentationFormat>On-screen Show (4:3)</PresentationFormat>
  <Paragraphs>17</Paragraphs>
  <Slides>15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Wingdings</vt:lpstr>
      <vt:lpstr>ice_ppt_master_4_3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McGregor Creative /Design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deck title</dc:title>
  <dc:creator>Mustafa Mrimou</dc:creator>
  <cp:lastModifiedBy>Kathryn Denham-Maccioni</cp:lastModifiedBy>
  <cp:revision>59</cp:revision>
  <dcterms:created xsi:type="dcterms:W3CDTF">2019-01-22T12:13:37Z</dcterms:created>
  <dcterms:modified xsi:type="dcterms:W3CDTF">2019-02-21T14:18:59Z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0x010100217A5608BC3E7F40A502707D6838E4CD</vt:lpwstr>
  </property>
</Properties>
</file>