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4"/>
  </p:notesMasterIdLst>
  <p:sldIdLst>
    <p:sldId id="261" r:id="rId6"/>
    <p:sldId id="271" r:id="rId7"/>
    <p:sldId id="299" r:id="rId8"/>
    <p:sldId id="311" r:id="rId9"/>
    <p:sldId id="312" r:id="rId10"/>
    <p:sldId id="306" r:id="rId11"/>
    <p:sldId id="310" r:id="rId12"/>
    <p:sldId id="304" r:id="rId13"/>
    <p:sldId id="308" r:id="rId14"/>
    <p:sldId id="313" r:id="rId15"/>
    <p:sldId id="309" r:id="rId16"/>
    <p:sldId id="290" r:id="rId17"/>
    <p:sldId id="305" r:id="rId18"/>
    <p:sldId id="314" r:id="rId19"/>
    <p:sldId id="315" r:id="rId20"/>
    <p:sldId id="296" r:id="rId21"/>
    <p:sldId id="297" r:id="rId22"/>
    <p:sldId id="270" r:id="rId23"/>
  </p:sldIdLst>
  <p:sldSz cx="9144000" cy="5143500" type="screen16x9"/>
  <p:notesSz cx="6858000" cy="9144000"/>
  <p:embeddedFontLst>
    <p:embeddedFont>
      <p:font typeface="Noto Sans" panose="020B0502040504020204" pitchFamily="34" charset="0"/>
      <p:regular r:id="rId25"/>
      <p:bold r:id="rId26"/>
      <p:italic r:id="rId27"/>
      <p:boldItalic r:id="rId28"/>
    </p:embeddedFont>
    <p:embeddedFont>
      <p:font typeface="Noto Sans Light" panose="020B0604020202020204" charset="0"/>
      <p:regular r:id="rId29"/>
      <p:italic r:id="rId3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8956DD71-CF73-171E-3B70-4AF1331F44BE}" name="Harry Bird" initials="" userId="S::Harry.Bird@ice.org.uk::4efe4848-be1c-4d9c-8142-aab5a5f95b6c" providerId="AD"/>
  <p188:author id="{EB56A67D-39EF-1BAE-61D6-0348C5453A79}" name="Harry Bird" initials="HB" userId="S::harry.bird@ice.org.uk::4efe4848-be1c-4d9c-8142-aab5a5f95b6c" providerId="AD"/>
  <p188:author id="{AECDB79C-DE41-9331-A824-388BEA2679F5}" name="Brian Kavanagh" initials="BK" userId="S::brian.kavanagh@ice.org.uk::7aad12f6-2852-4b9b-8414-5203a1753b6b" providerId="AD"/>
  <p188:author id="{D48FC5CE-5E13-4FF5-4C1C-1C39637D2A24}" name="Elena Rinaldi" initials="" userId="S::elena.rinaldi@ice.org.uk::3bc9c57a-997b-4ebd-8e33-99043a4204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5C67"/>
    <a:srgbClr val="FC4405"/>
    <a:srgbClr val="34657F"/>
    <a:srgbClr val="0D5F7D"/>
    <a:srgbClr val="007C92"/>
    <a:srgbClr val="00ACD8"/>
    <a:srgbClr val="007D97"/>
    <a:srgbClr val="105E67"/>
    <a:srgbClr val="3D3D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65" dt="2026-09-21T10:39:19.272"/>
    <p1510:client id="{1F5E6C4A-3417-62FD-DE48-5A0E3A305C20}" v="29" dt="2026-09-21T10:30:35.720"/>
    <p1510:client id="{53A8AB2C-2365-4F1B-B893-CB1E37D9773E}" v="10" dt="2026-09-21T10:32:19.104"/>
    <p1510:client id="{6AB7D071-999D-E2A1-0D0F-73AE9A2EBAB9}" v="77" dt="2026-09-21T14:10:38.799"/>
    <p1510:client id="{8D55C35F-DA57-62B0-EB69-7826849D118D}" v="83" dt="2026-09-21T08:52:09.5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2.fntdata"/><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4.fntdata"/><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3.fntdata"/><Relationship Id="rId30" Type="http://schemas.openxmlformats.org/officeDocument/2006/relationships/font" Target="fonts/font6.fntdata"/><Relationship Id="rId35"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8D55C35F-DA57-62B0-EB69-7826849D118D}"/>
    <pc:docChg chg="modSld">
      <pc:chgData name="Hannah Lorena" userId="S::hannah.lorena@ice.org.uk::3604a2f9-7937-46a1-adac-da584efe6b9b" providerId="AD" clId="Web-{8D55C35F-DA57-62B0-EB69-7826849D118D}" dt="2026-09-21T08:53:59.979" v="84"/>
      <pc:docMkLst>
        <pc:docMk/>
      </pc:docMkLst>
      <pc:sldChg chg="addSp delSp modSp modNotes">
        <pc:chgData name="Hannah Lorena" userId="S::hannah.lorena@ice.org.uk::3604a2f9-7937-46a1-adac-da584efe6b9b" providerId="AD" clId="Web-{8D55C35F-DA57-62B0-EB69-7826849D118D}" dt="2026-09-21T08:53:59.979" v="84"/>
        <pc:sldMkLst>
          <pc:docMk/>
          <pc:sldMk cId="2828263453" sldId="313"/>
        </pc:sldMkLst>
        <pc:spChg chg="mod">
          <ac:chgData name="Hannah Lorena" userId="S::hannah.lorena@ice.org.uk::3604a2f9-7937-46a1-adac-da584efe6b9b" providerId="AD" clId="Web-{8D55C35F-DA57-62B0-EB69-7826849D118D}" dt="2026-09-21T08:49:40.625" v="69" actId="1076"/>
          <ac:spMkLst>
            <pc:docMk/>
            <pc:sldMk cId="2828263453" sldId="313"/>
            <ac:spMk id="9" creationId="{65ECBEB0-1B49-37C4-CF4B-993291A38E0F}"/>
          </ac:spMkLst>
        </pc:spChg>
        <pc:spChg chg="mod">
          <ac:chgData name="Hannah Lorena" userId="S::hannah.lorena@ice.org.uk::3604a2f9-7937-46a1-adac-da584efe6b9b" providerId="AD" clId="Web-{8D55C35F-DA57-62B0-EB69-7826849D118D}" dt="2026-09-21T08:49:40.641" v="70" actId="1076"/>
          <ac:spMkLst>
            <pc:docMk/>
            <pc:sldMk cId="2828263453" sldId="313"/>
            <ac:spMk id="11" creationId="{9E30BBD7-FB8B-A9C8-CEB4-A1B6DA84501C}"/>
          </ac:spMkLst>
        </pc:spChg>
        <pc:spChg chg="mod">
          <ac:chgData name="Hannah Lorena" userId="S::hannah.lorena@ice.org.uk::3604a2f9-7937-46a1-adac-da584efe6b9b" providerId="AD" clId="Web-{8D55C35F-DA57-62B0-EB69-7826849D118D}" dt="2026-09-21T08:49:40.532" v="65" actId="1076"/>
          <ac:spMkLst>
            <pc:docMk/>
            <pc:sldMk cId="2828263453" sldId="313"/>
            <ac:spMk id="29" creationId="{321B032E-9C94-849B-8D5A-2D7BAC8B7631}"/>
          </ac:spMkLst>
        </pc:spChg>
        <pc:spChg chg="mod">
          <ac:chgData name="Hannah Lorena" userId="S::hannah.lorena@ice.org.uk::3604a2f9-7937-46a1-adac-da584efe6b9b" providerId="AD" clId="Web-{8D55C35F-DA57-62B0-EB69-7826849D118D}" dt="2026-09-21T08:51:11.191" v="79" actId="20577"/>
          <ac:spMkLst>
            <pc:docMk/>
            <pc:sldMk cId="2828263453" sldId="313"/>
            <ac:spMk id="32" creationId="{589FF7C5-7382-1155-4776-335A1FA57BA9}"/>
          </ac:spMkLst>
        </pc:spChg>
        <pc:picChg chg="add del mod">
          <ac:chgData name="Hannah Lorena" userId="S::hannah.lorena@ice.org.uk::3604a2f9-7937-46a1-adac-da584efe6b9b" providerId="AD" clId="Web-{8D55C35F-DA57-62B0-EB69-7826849D118D}" dt="2026-09-21T08:46:31.165" v="16"/>
          <ac:picMkLst>
            <pc:docMk/>
            <pc:sldMk cId="2828263453" sldId="313"/>
            <ac:picMk id="3" creationId="{C6A1287C-FECD-7068-6A52-583E62095FC7}"/>
          </ac:picMkLst>
        </pc:picChg>
        <pc:picChg chg="add mod">
          <ac:chgData name="Hannah Lorena" userId="S::hannah.lorena@ice.org.uk::3604a2f9-7937-46a1-adac-da584efe6b9b" providerId="AD" clId="Web-{8D55C35F-DA57-62B0-EB69-7826849D118D}" dt="2026-09-21T08:49:40.750" v="71" actId="1076"/>
          <ac:picMkLst>
            <pc:docMk/>
            <pc:sldMk cId="2828263453" sldId="313"/>
            <ac:picMk id="4" creationId="{E0DB372B-E143-2C2B-7E86-7E778033FD6A}"/>
          </ac:picMkLst>
        </pc:picChg>
        <pc:picChg chg="mod">
          <ac:chgData name="Hannah Lorena" userId="S::hannah.lorena@ice.org.uk::3604a2f9-7937-46a1-adac-da584efe6b9b" providerId="AD" clId="Web-{8D55C35F-DA57-62B0-EB69-7826849D118D}" dt="2026-09-21T08:49:40.594" v="67" actId="1076"/>
          <ac:picMkLst>
            <pc:docMk/>
            <pc:sldMk cId="2828263453" sldId="313"/>
            <ac:picMk id="5" creationId="{AF38C149-9120-2E56-8C20-A941B5F98FD1}"/>
          </ac:picMkLst>
        </pc:picChg>
        <pc:picChg chg="mod">
          <ac:chgData name="Hannah Lorena" userId="S::hannah.lorena@ice.org.uk::3604a2f9-7937-46a1-adac-da584efe6b9b" providerId="AD" clId="Web-{8D55C35F-DA57-62B0-EB69-7826849D118D}" dt="2026-09-21T08:49:40.610" v="68" actId="1076"/>
          <ac:picMkLst>
            <pc:docMk/>
            <pc:sldMk cId="2828263453" sldId="313"/>
            <ac:picMk id="7" creationId="{9F92725C-042A-D93A-1A9F-0F6863E3047B}"/>
          </ac:picMkLst>
        </pc:picChg>
      </pc:sldChg>
    </pc:docChg>
  </pc:docChgLst>
  <pc:docChgLst>
    <pc:chgData name="Hannah Lorena" userId="3604a2f9-7937-46a1-adac-da584efe6b9b" providerId="ADAL" clId="{F4CA4056-452E-40B5-B683-68224EAB5A7F}"/>
    <pc:docChg chg="modSld">
      <pc:chgData name="Hannah Lorena" userId="3604a2f9-7937-46a1-adac-da584efe6b9b" providerId="ADAL" clId="{F4CA4056-452E-40B5-B683-68224EAB5A7F}" dt="2026-09-21T10:32:19.104" v="10" actId="207"/>
      <pc:docMkLst>
        <pc:docMk/>
      </pc:docMkLst>
      <pc:sldChg chg="modNotesTx">
        <pc:chgData name="Hannah Lorena" userId="3604a2f9-7937-46a1-adac-da584efe6b9b" providerId="ADAL" clId="{F4CA4056-452E-40B5-B683-68224EAB5A7F}" dt="2026-09-15T14:24:29.101" v="0"/>
        <pc:sldMkLst>
          <pc:docMk/>
          <pc:sldMk cId="2802254044" sldId="306"/>
        </pc:sldMkLst>
      </pc:sldChg>
      <pc:sldChg chg="modNotesTx">
        <pc:chgData name="Hannah Lorena" userId="3604a2f9-7937-46a1-adac-da584efe6b9b" providerId="ADAL" clId="{F4CA4056-452E-40B5-B683-68224EAB5A7F}" dt="2026-09-21T10:32:03.851" v="5" actId="20577"/>
        <pc:sldMkLst>
          <pc:docMk/>
          <pc:sldMk cId="1982048312" sldId="314"/>
        </pc:sldMkLst>
      </pc:sldChg>
      <pc:sldChg chg="modNotesTx">
        <pc:chgData name="Hannah Lorena" userId="3604a2f9-7937-46a1-adac-da584efe6b9b" providerId="ADAL" clId="{F4CA4056-452E-40B5-B683-68224EAB5A7F}" dt="2026-09-21T10:32:19.104" v="10" actId="207"/>
        <pc:sldMkLst>
          <pc:docMk/>
          <pc:sldMk cId="1595569964" sldId="315"/>
        </pc:sldMkLst>
      </pc:sldChg>
    </pc:docChg>
  </pc:docChgLst>
  <pc:docChgLst>
    <pc:chgData name="Hannah Lorena" userId="S::hannah.lorena@ice.org.uk::3604a2f9-7937-46a1-adac-da584efe6b9b" providerId="AD" clId="Web-{ACD91A5B-3B0A-90F5-065B-69EEF536D489}"/>
    <pc:docChg chg="modSld">
      <pc:chgData name="Hannah Lorena" userId="S::hannah.lorena@ice.org.uk::3604a2f9-7937-46a1-adac-da584efe6b9b" providerId="AD" clId="Web-{ACD91A5B-3B0A-90F5-065B-69EEF536D489}" dt="2026-09-15T14:24:06.367" v="11"/>
      <pc:docMkLst>
        <pc:docMk/>
      </pc:docMkLst>
      <pc:sldChg chg="modNotes">
        <pc:chgData name="Hannah Lorena" userId="S::hannah.lorena@ice.org.uk::3604a2f9-7937-46a1-adac-da584efe6b9b" providerId="AD" clId="Web-{ACD91A5B-3B0A-90F5-065B-69EEF536D489}" dt="2026-09-15T14:24:06.367" v="11"/>
        <pc:sldMkLst>
          <pc:docMk/>
          <pc:sldMk cId="2802254044" sldId="306"/>
        </pc:sldMkLst>
      </pc:sldChg>
    </pc:docChg>
  </pc:docChgLst>
  <pc:docChgLst>
    <pc:chgData name="Hannah Lorena" userId="S::hannah.lorena@ice.org.uk::3604a2f9-7937-46a1-adac-da584efe6b9b" providerId="AD" clId="Web-{1F5E6C4A-3417-62FD-DE48-5A0E3A305C20}"/>
    <pc:docChg chg="addSld modSld">
      <pc:chgData name="Hannah Lorena" userId="S::hannah.lorena@ice.org.uk::3604a2f9-7937-46a1-adac-da584efe6b9b" providerId="AD" clId="Web-{1F5E6C4A-3417-62FD-DE48-5A0E3A305C20}" dt="2026-09-21T10:30:35.720" v="33" actId="20577"/>
      <pc:docMkLst>
        <pc:docMk/>
      </pc:docMkLst>
      <pc:sldChg chg="addSp delSp modNotes">
        <pc:chgData name="Hannah Lorena" userId="S::hannah.lorena@ice.org.uk::3604a2f9-7937-46a1-adac-da584efe6b9b" providerId="AD" clId="Web-{1F5E6C4A-3417-62FD-DE48-5A0E3A305C20}" dt="2026-09-21T10:30:01.484" v="15"/>
        <pc:sldMkLst>
          <pc:docMk/>
          <pc:sldMk cId="1982048312" sldId="314"/>
        </pc:sldMkLst>
        <pc:spChg chg="del">
          <ac:chgData name="Hannah Lorena" userId="S::hannah.lorena@ice.org.uk::3604a2f9-7937-46a1-adac-da584efe6b9b" providerId="AD" clId="Web-{1F5E6C4A-3417-62FD-DE48-5A0E3A305C20}" dt="2026-09-21T10:29:32.937" v="9"/>
          <ac:spMkLst>
            <pc:docMk/>
            <pc:sldMk cId="1982048312" sldId="314"/>
            <ac:spMk id="7" creationId="{FAD79C41-EE92-F149-8D05-57941C782A98}"/>
          </ac:spMkLst>
        </pc:spChg>
        <pc:spChg chg="del">
          <ac:chgData name="Hannah Lorena" userId="S::hannah.lorena@ice.org.uk::3604a2f9-7937-46a1-adac-da584efe6b9b" providerId="AD" clId="Web-{1F5E6C4A-3417-62FD-DE48-5A0E3A305C20}" dt="2026-09-21T10:29:32.937" v="8"/>
          <ac:spMkLst>
            <pc:docMk/>
            <pc:sldMk cId="1982048312" sldId="314"/>
            <ac:spMk id="8" creationId="{A74CEB65-3195-5148-A574-7E5CE7622E03}"/>
          </ac:spMkLst>
        </pc:spChg>
        <pc:spChg chg="add">
          <ac:chgData name="Hannah Lorena" userId="S::hannah.lorena@ice.org.uk::3604a2f9-7937-46a1-adac-da584efe6b9b" providerId="AD" clId="Web-{1F5E6C4A-3417-62FD-DE48-5A0E3A305C20}" dt="2026-09-21T10:29:44.109" v="12"/>
          <ac:spMkLst>
            <pc:docMk/>
            <pc:sldMk cId="1982048312" sldId="314"/>
            <ac:spMk id="9" creationId="{37861BCC-D18A-B68A-ACB7-78108516F60B}"/>
          </ac:spMkLst>
        </pc:spChg>
        <pc:spChg chg="del">
          <ac:chgData name="Hannah Lorena" userId="S::hannah.lorena@ice.org.uk::3604a2f9-7937-46a1-adac-da584efe6b9b" providerId="AD" clId="Web-{1F5E6C4A-3417-62FD-DE48-5A0E3A305C20}" dt="2026-09-21T10:29:32.937" v="7"/>
          <ac:spMkLst>
            <pc:docMk/>
            <pc:sldMk cId="1982048312" sldId="314"/>
            <ac:spMk id="10" creationId="{5ACA2102-E8F9-F13F-5E07-6CA36E016F7E}"/>
          </ac:spMkLst>
        </pc:spChg>
        <pc:spChg chg="add">
          <ac:chgData name="Hannah Lorena" userId="S::hannah.lorena@ice.org.uk::3604a2f9-7937-46a1-adac-da584efe6b9b" providerId="AD" clId="Web-{1F5E6C4A-3417-62FD-DE48-5A0E3A305C20}" dt="2026-09-21T10:29:44.109" v="12"/>
          <ac:spMkLst>
            <pc:docMk/>
            <pc:sldMk cId="1982048312" sldId="314"/>
            <ac:spMk id="11" creationId="{05D82938-FFA1-8046-4E39-11ACDCB53983}"/>
          </ac:spMkLst>
        </pc:spChg>
        <pc:spChg chg="del">
          <ac:chgData name="Hannah Lorena" userId="S::hannah.lorena@ice.org.uk::3604a2f9-7937-46a1-adac-da584efe6b9b" providerId="AD" clId="Web-{1F5E6C4A-3417-62FD-DE48-5A0E3A305C20}" dt="2026-09-21T10:29:32.937" v="6"/>
          <ac:spMkLst>
            <pc:docMk/>
            <pc:sldMk cId="1982048312" sldId="314"/>
            <ac:spMk id="12" creationId="{8F66FA51-E679-4B65-B064-37F70DA22B2A}"/>
          </ac:spMkLst>
        </pc:spChg>
        <pc:spChg chg="add">
          <ac:chgData name="Hannah Lorena" userId="S::hannah.lorena@ice.org.uk::3604a2f9-7937-46a1-adac-da584efe6b9b" providerId="AD" clId="Web-{1F5E6C4A-3417-62FD-DE48-5A0E3A305C20}" dt="2026-09-21T10:29:44.109" v="12"/>
          <ac:spMkLst>
            <pc:docMk/>
            <pc:sldMk cId="1982048312" sldId="314"/>
            <ac:spMk id="13" creationId="{7DD2025F-B918-E354-8A08-755966789C59}"/>
          </ac:spMkLst>
        </pc:spChg>
        <pc:spChg chg="add">
          <ac:chgData name="Hannah Lorena" userId="S::hannah.lorena@ice.org.uk::3604a2f9-7937-46a1-adac-da584efe6b9b" providerId="AD" clId="Web-{1F5E6C4A-3417-62FD-DE48-5A0E3A305C20}" dt="2026-09-21T10:29:44.109" v="12"/>
          <ac:spMkLst>
            <pc:docMk/>
            <pc:sldMk cId="1982048312" sldId="314"/>
            <ac:spMk id="15" creationId="{57BE1527-BC8F-02E3-C064-7940CAB85442}"/>
          </ac:spMkLst>
        </pc:spChg>
        <pc:spChg chg="del">
          <ac:chgData name="Hannah Lorena" userId="S::hannah.lorena@ice.org.uk::3604a2f9-7937-46a1-adac-da584efe6b9b" providerId="AD" clId="Web-{1F5E6C4A-3417-62FD-DE48-5A0E3A305C20}" dt="2026-09-21T10:29:32.937" v="2"/>
          <ac:spMkLst>
            <pc:docMk/>
            <pc:sldMk cId="1982048312" sldId="314"/>
            <ac:spMk id="18" creationId="{32F160BA-19F5-DCE1-E466-6503E0DE576D}"/>
          </ac:spMkLst>
        </pc:spChg>
        <pc:spChg chg="del">
          <ac:chgData name="Hannah Lorena" userId="S::hannah.lorena@ice.org.uk::3604a2f9-7937-46a1-adac-da584efe6b9b" providerId="AD" clId="Web-{1F5E6C4A-3417-62FD-DE48-5A0E3A305C20}" dt="2026-09-21T10:29:32.937" v="1"/>
          <ac:spMkLst>
            <pc:docMk/>
            <pc:sldMk cId="1982048312" sldId="314"/>
            <ac:spMk id="19" creationId="{0E5E6162-B546-8897-694A-37118F3E121B}"/>
          </ac:spMkLst>
        </pc:spChg>
        <pc:spChg chg="add">
          <ac:chgData name="Hannah Lorena" userId="S::hannah.lorena@ice.org.uk::3604a2f9-7937-46a1-adac-da584efe6b9b" providerId="AD" clId="Web-{1F5E6C4A-3417-62FD-DE48-5A0E3A305C20}" dt="2026-09-21T10:29:44.109" v="12"/>
          <ac:spMkLst>
            <pc:docMk/>
            <pc:sldMk cId="1982048312" sldId="314"/>
            <ac:spMk id="23" creationId="{71F7BB57-5867-560F-3747-B532038A2F4E}"/>
          </ac:spMkLst>
        </pc:spChg>
        <pc:spChg chg="add">
          <ac:chgData name="Hannah Lorena" userId="S::hannah.lorena@ice.org.uk::3604a2f9-7937-46a1-adac-da584efe6b9b" providerId="AD" clId="Web-{1F5E6C4A-3417-62FD-DE48-5A0E3A305C20}" dt="2026-09-21T10:29:44.109" v="12"/>
          <ac:spMkLst>
            <pc:docMk/>
            <pc:sldMk cId="1982048312" sldId="314"/>
            <ac:spMk id="24" creationId="{F711BF33-91C5-01A8-8481-502290A0EA95}"/>
          </ac:spMkLst>
        </pc:spChg>
        <pc:picChg chg="add">
          <ac:chgData name="Hannah Lorena" userId="S::hannah.lorena@ice.org.uk::3604a2f9-7937-46a1-adac-da584efe6b9b" providerId="AD" clId="Web-{1F5E6C4A-3417-62FD-DE48-5A0E3A305C20}" dt="2026-09-21T10:29:44.109" v="12"/>
          <ac:picMkLst>
            <pc:docMk/>
            <pc:sldMk cId="1982048312" sldId="314"/>
            <ac:picMk id="2" creationId="{F35B0F87-6DDE-116F-5A9C-CAD5C9F7BC03}"/>
          </ac:picMkLst>
        </pc:picChg>
        <pc:picChg chg="del">
          <ac:chgData name="Hannah Lorena" userId="S::hannah.lorena@ice.org.uk::3604a2f9-7937-46a1-adac-da584efe6b9b" providerId="AD" clId="Web-{1F5E6C4A-3417-62FD-DE48-5A0E3A305C20}" dt="2026-09-21T10:29:32.952" v="11"/>
          <ac:picMkLst>
            <pc:docMk/>
            <pc:sldMk cId="1982048312" sldId="314"/>
            <ac:picMk id="3" creationId="{09421D6D-1643-2358-293E-DC9B65AED5DE}"/>
          </ac:picMkLst>
        </pc:picChg>
        <pc:picChg chg="add">
          <ac:chgData name="Hannah Lorena" userId="S::hannah.lorena@ice.org.uk::3604a2f9-7937-46a1-adac-da584efe6b9b" providerId="AD" clId="Web-{1F5E6C4A-3417-62FD-DE48-5A0E3A305C20}" dt="2026-09-21T10:29:44.109" v="12"/>
          <ac:picMkLst>
            <pc:docMk/>
            <pc:sldMk cId="1982048312" sldId="314"/>
            <ac:picMk id="4" creationId="{D9DD1EE2-6118-06FD-780B-378B8E6F3221}"/>
          </ac:picMkLst>
        </pc:picChg>
        <pc:picChg chg="del">
          <ac:chgData name="Hannah Lorena" userId="S::hannah.lorena@ice.org.uk::3604a2f9-7937-46a1-adac-da584efe6b9b" providerId="AD" clId="Web-{1F5E6C4A-3417-62FD-DE48-5A0E3A305C20}" dt="2026-09-21T10:29:32.937" v="10"/>
          <ac:picMkLst>
            <pc:docMk/>
            <pc:sldMk cId="1982048312" sldId="314"/>
            <ac:picMk id="6" creationId="{43E132B5-571B-BF3E-200A-DFCD1A67609E}"/>
          </ac:picMkLst>
        </pc:picChg>
        <pc:picChg chg="del">
          <ac:chgData name="Hannah Lorena" userId="S::hannah.lorena@ice.org.uk::3604a2f9-7937-46a1-adac-da584efe6b9b" providerId="AD" clId="Web-{1F5E6C4A-3417-62FD-DE48-5A0E3A305C20}" dt="2026-09-21T10:29:32.937" v="5"/>
          <ac:picMkLst>
            <pc:docMk/>
            <pc:sldMk cId="1982048312" sldId="314"/>
            <ac:picMk id="14" creationId="{58E10B31-2EC3-9C79-0917-2AA44357CE51}"/>
          </ac:picMkLst>
        </pc:picChg>
        <pc:picChg chg="del">
          <ac:chgData name="Hannah Lorena" userId="S::hannah.lorena@ice.org.uk::3604a2f9-7937-46a1-adac-da584efe6b9b" providerId="AD" clId="Web-{1F5E6C4A-3417-62FD-DE48-5A0E3A305C20}" dt="2026-09-21T10:29:32.937" v="4"/>
          <ac:picMkLst>
            <pc:docMk/>
            <pc:sldMk cId="1982048312" sldId="314"/>
            <ac:picMk id="16" creationId="{3B3F388C-8A4C-7991-5B45-8B63D253FD56}"/>
          </ac:picMkLst>
        </pc:picChg>
        <pc:picChg chg="del">
          <ac:chgData name="Hannah Lorena" userId="S::hannah.lorena@ice.org.uk::3604a2f9-7937-46a1-adac-da584efe6b9b" providerId="AD" clId="Web-{1F5E6C4A-3417-62FD-DE48-5A0E3A305C20}" dt="2026-09-21T10:29:32.937" v="3"/>
          <ac:picMkLst>
            <pc:docMk/>
            <pc:sldMk cId="1982048312" sldId="314"/>
            <ac:picMk id="17" creationId="{49136352-A9BC-B162-366A-CA39D3CA413B}"/>
          </ac:picMkLst>
        </pc:picChg>
        <pc:picChg chg="add">
          <ac:chgData name="Hannah Lorena" userId="S::hannah.lorena@ice.org.uk::3604a2f9-7937-46a1-adac-da584efe6b9b" providerId="AD" clId="Web-{1F5E6C4A-3417-62FD-DE48-5A0E3A305C20}" dt="2026-09-21T10:29:44.109" v="12"/>
          <ac:picMkLst>
            <pc:docMk/>
            <pc:sldMk cId="1982048312" sldId="314"/>
            <ac:picMk id="20" creationId="{244A1A73-F43C-6119-2E0D-F5597A008174}"/>
          </ac:picMkLst>
        </pc:picChg>
        <pc:picChg chg="add">
          <ac:chgData name="Hannah Lorena" userId="S::hannah.lorena@ice.org.uk::3604a2f9-7937-46a1-adac-da584efe6b9b" providerId="AD" clId="Web-{1F5E6C4A-3417-62FD-DE48-5A0E3A305C20}" dt="2026-09-21T10:29:44.109" v="12"/>
          <ac:picMkLst>
            <pc:docMk/>
            <pc:sldMk cId="1982048312" sldId="314"/>
            <ac:picMk id="22" creationId="{85FF60E0-7266-16A4-066B-33C70CEF4BD8}"/>
          </ac:picMkLst>
        </pc:picChg>
      </pc:sldChg>
      <pc:sldChg chg="addSp delSp modSp add replId modNotes">
        <pc:chgData name="Hannah Lorena" userId="S::hannah.lorena@ice.org.uk::3604a2f9-7937-46a1-adac-da584efe6b9b" providerId="AD" clId="Web-{1F5E6C4A-3417-62FD-DE48-5A0E3A305C20}" dt="2026-09-21T10:30:35.720" v="33" actId="20577"/>
        <pc:sldMkLst>
          <pc:docMk/>
          <pc:sldMk cId="1595569964" sldId="315"/>
        </pc:sldMkLst>
        <pc:spChg chg="mod">
          <ac:chgData name="Hannah Lorena" userId="S::hannah.lorena@ice.org.uk::3604a2f9-7937-46a1-adac-da584efe6b9b" providerId="AD" clId="Web-{1F5E6C4A-3417-62FD-DE48-5A0E3A305C20}" dt="2026-09-21T10:30:35.720" v="33" actId="20577"/>
          <ac:spMkLst>
            <pc:docMk/>
            <pc:sldMk cId="1595569964" sldId="315"/>
            <ac:spMk id="5" creationId="{72238B39-F8F9-AC47-FC25-8D7D6AC9631B}"/>
          </ac:spMkLst>
        </pc:spChg>
        <pc:spChg chg="del">
          <ac:chgData name="Hannah Lorena" userId="S::hannah.lorena@ice.org.uk::3604a2f9-7937-46a1-adac-da584efe6b9b" providerId="AD" clId="Web-{1F5E6C4A-3417-62FD-DE48-5A0E3A305C20}" dt="2026-09-21T10:30:03.516" v="24"/>
          <ac:spMkLst>
            <pc:docMk/>
            <pc:sldMk cId="1595569964" sldId="315"/>
            <ac:spMk id="7" creationId="{074E7699-8C48-4954-19FF-D96E88A866C2}"/>
          </ac:spMkLst>
        </pc:spChg>
        <pc:spChg chg="del">
          <ac:chgData name="Hannah Lorena" userId="S::hannah.lorena@ice.org.uk::3604a2f9-7937-46a1-adac-da584efe6b9b" providerId="AD" clId="Web-{1F5E6C4A-3417-62FD-DE48-5A0E3A305C20}" dt="2026-09-21T10:30:03.516" v="23"/>
          <ac:spMkLst>
            <pc:docMk/>
            <pc:sldMk cId="1595569964" sldId="315"/>
            <ac:spMk id="8" creationId="{EEDA660C-54BB-CBCD-B574-F018A499BE77}"/>
          </ac:spMkLst>
        </pc:spChg>
        <pc:spChg chg="del">
          <ac:chgData name="Hannah Lorena" userId="S::hannah.lorena@ice.org.uk::3604a2f9-7937-46a1-adac-da584efe6b9b" providerId="AD" clId="Web-{1F5E6C4A-3417-62FD-DE48-5A0E3A305C20}" dt="2026-09-21T10:30:03.516" v="22"/>
          <ac:spMkLst>
            <pc:docMk/>
            <pc:sldMk cId="1595569964" sldId="315"/>
            <ac:spMk id="10" creationId="{64C45AC6-CA98-5F94-848B-1FB20D8F9D2B}"/>
          </ac:spMkLst>
        </pc:spChg>
        <pc:spChg chg="del">
          <ac:chgData name="Hannah Lorena" userId="S::hannah.lorena@ice.org.uk::3604a2f9-7937-46a1-adac-da584efe6b9b" providerId="AD" clId="Web-{1F5E6C4A-3417-62FD-DE48-5A0E3A305C20}" dt="2026-09-21T10:30:03.516" v="21"/>
          <ac:spMkLst>
            <pc:docMk/>
            <pc:sldMk cId="1595569964" sldId="315"/>
            <ac:spMk id="12" creationId="{04CEDD18-E279-2292-D0AC-DA7E040ACAB5}"/>
          </ac:spMkLst>
        </pc:spChg>
        <pc:spChg chg="del">
          <ac:chgData name="Hannah Lorena" userId="S::hannah.lorena@ice.org.uk::3604a2f9-7937-46a1-adac-da584efe6b9b" providerId="AD" clId="Web-{1F5E6C4A-3417-62FD-DE48-5A0E3A305C20}" dt="2026-09-21T10:30:03.516" v="17"/>
          <ac:spMkLst>
            <pc:docMk/>
            <pc:sldMk cId="1595569964" sldId="315"/>
            <ac:spMk id="18" creationId="{0B5B430A-4FCC-104C-8D34-8A7EE503BA92}"/>
          </ac:spMkLst>
        </pc:spChg>
        <pc:spChg chg="del">
          <ac:chgData name="Hannah Lorena" userId="S::hannah.lorena@ice.org.uk::3604a2f9-7937-46a1-adac-da584efe6b9b" providerId="AD" clId="Web-{1F5E6C4A-3417-62FD-DE48-5A0E3A305C20}" dt="2026-09-21T10:30:03.516" v="16"/>
          <ac:spMkLst>
            <pc:docMk/>
            <pc:sldMk cId="1595569964" sldId="315"/>
            <ac:spMk id="19" creationId="{BC3C074C-FE67-F5A1-D446-A9CC2DF2D0EB}"/>
          </ac:spMkLst>
        </pc:spChg>
        <pc:spChg chg="add">
          <ac:chgData name="Hannah Lorena" userId="S::hannah.lorena@ice.org.uk::3604a2f9-7937-46a1-adac-da584efe6b9b" providerId="AD" clId="Web-{1F5E6C4A-3417-62FD-DE48-5A0E3A305C20}" dt="2026-09-21T10:30:11.157" v="27"/>
          <ac:spMkLst>
            <pc:docMk/>
            <pc:sldMk cId="1595569964" sldId="315"/>
            <ac:spMk id="20" creationId="{96699EA2-0710-78E2-9009-0673C3F0A8E8}"/>
          </ac:spMkLst>
        </pc:spChg>
        <pc:spChg chg="add">
          <ac:chgData name="Hannah Lorena" userId="S::hannah.lorena@ice.org.uk::3604a2f9-7937-46a1-adac-da584efe6b9b" providerId="AD" clId="Web-{1F5E6C4A-3417-62FD-DE48-5A0E3A305C20}" dt="2026-09-21T10:30:11.157" v="27"/>
          <ac:spMkLst>
            <pc:docMk/>
            <pc:sldMk cId="1595569964" sldId="315"/>
            <ac:spMk id="21" creationId="{F5CDD369-63C4-5316-8F33-F8567C1F9027}"/>
          </ac:spMkLst>
        </pc:spChg>
        <pc:picChg chg="add">
          <ac:chgData name="Hannah Lorena" userId="S::hannah.lorena@ice.org.uk::3604a2f9-7937-46a1-adac-da584efe6b9b" providerId="AD" clId="Web-{1F5E6C4A-3417-62FD-DE48-5A0E3A305C20}" dt="2026-09-21T10:30:11.157" v="27"/>
          <ac:picMkLst>
            <pc:docMk/>
            <pc:sldMk cId="1595569964" sldId="315"/>
            <ac:picMk id="2" creationId="{EBD80BBD-8B6E-E1E0-E24C-EA29B2140D25}"/>
          </ac:picMkLst>
        </pc:picChg>
        <pc:picChg chg="del">
          <ac:chgData name="Hannah Lorena" userId="S::hannah.lorena@ice.org.uk::3604a2f9-7937-46a1-adac-da584efe6b9b" providerId="AD" clId="Web-{1F5E6C4A-3417-62FD-DE48-5A0E3A305C20}" dt="2026-09-21T10:30:03.516" v="26"/>
          <ac:picMkLst>
            <pc:docMk/>
            <pc:sldMk cId="1595569964" sldId="315"/>
            <ac:picMk id="3" creationId="{A44B883F-DC59-01CF-9C65-D27A68BD5DDC}"/>
          </ac:picMkLst>
        </pc:picChg>
        <pc:picChg chg="add">
          <ac:chgData name="Hannah Lorena" userId="S::hannah.lorena@ice.org.uk::3604a2f9-7937-46a1-adac-da584efe6b9b" providerId="AD" clId="Web-{1F5E6C4A-3417-62FD-DE48-5A0E3A305C20}" dt="2026-09-21T10:30:11.157" v="27"/>
          <ac:picMkLst>
            <pc:docMk/>
            <pc:sldMk cId="1595569964" sldId="315"/>
            <ac:picMk id="4" creationId="{2AD2E0EB-4048-96E7-7EB0-C1A38532CDBA}"/>
          </ac:picMkLst>
        </pc:picChg>
        <pc:picChg chg="del">
          <ac:chgData name="Hannah Lorena" userId="S::hannah.lorena@ice.org.uk::3604a2f9-7937-46a1-adac-da584efe6b9b" providerId="AD" clId="Web-{1F5E6C4A-3417-62FD-DE48-5A0E3A305C20}" dt="2026-09-21T10:30:03.516" v="25"/>
          <ac:picMkLst>
            <pc:docMk/>
            <pc:sldMk cId="1595569964" sldId="315"/>
            <ac:picMk id="6" creationId="{AD1C8907-1172-CBDA-9667-204CA2B880A4}"/>
          </ac:picMkLst>
        </pc:picChg>
        <pc:picChg chg="add">
          <ac:chgData name="Hannah Lorena" userId="S::hannah.lorena@ice.org.uk::3604a2f9-7937-46a1-adac-da584efe6b9b" providerId="AD" clId="Web-{1F5E6C4A-3417-62FD-DE48-5A0E3A305C20}" dt="2026-09-21T10:30:11.157" v="27"/>
          <ac:picMkLst>
            <pc:docMk/>
            <pc:sldMk cId="1595569964" sldId="315"/>
            <ac:picMk id="9" creationId="{DBD9614E-C264-983F-A119-D3D2A5B05B1B}"/>
          </ac:picMkLst>
        </pc:picChg>
        <pc:picChg chg="add">
          <ac:chgData name="Hannah Lorena" userId="S::hannah.lorena@ice.org.uk::3604a2f9-7937-46a1-adac-da584efe6b9b" providerId="AD" clId="Web-{1F5E6C4A-3417-62FD-DE48-5A0E3A305C20}" dt="2026-09-21T10:30:11.157" v="27"/>
          <ac:picMkLst>
            <pc:docMk/>
            <pc:sldMk cId="1595569964" sldId="315"/>
            <ac:picMk id="11" creationId="{9185B60F-6F24-BA1D-CAB7-C2EB1F403C79}"/>
          </ac:picMkLst>
        </pc:picChg>
        <pc:picChg chg="add">
          <ac:chgData name="Hannah Lorena" userId="S::hannah.lorena@ice.org.uk::3604a2f9-7937-46a1-adac-da584efe6b9b" providerId="AD" clId="Web-{1F5E6C4A-3417-62FD-DE48-5A0E3A305C20}" dt="2026-09-21T10:30:11.157" v="27"/>
          <ac:picMkLst>
            <pc:docMk/>
            <pc:sldMk cId="1595569964" sldId="315"/>
            <ac:picMk id="13" creationId="{215DDC55-4F7D-19C8-4330-694AE2A26B95}"/>
          </ac:picMkLst>
        </pc:picChg>
        <pc:picChg chg="del">
          <ac:chgData name="Hannah Lorena" userId="S::hannah.lorena@ice.org.uk::3604a2f9-7937-46a1-adac-da584efe6b9b" providerId="AD" clId="Web-{1F5E6C4A-3417-62FD-DE48-5A0E3A305C20}" dt="2026-09-21T10:30:03.516" v="20"/>
          <ac:picMkLst>
            <pc:docMk/>
            <pc:sldMk cId="1595569964" sldId="315"/>
            <ac:picMk id="14" creationId="{5A7EDA35-B5E2-3A55-9AF8-F4707A3FF107}"/>
          </ac:picMkLst>
        </pc:picChg>
        <pc:picChg chg="add">
          <ac:chgData name="Hannah Lorena" userId="S::hannah.lorena@ice.org.uk::3604a2f9-7937-46a1-adac-da584efe6b9b" providerId="AD" clId="Web-{1F5E6C4A-3417-62FD-DE48-5A0E3A305C20}" dt="2026-09-21T10:30:11.157" v="27"/>
          <ac:picMkLst>
            <pc:docMk/>
            <pc:sldMk cId="1595569964" sldId="315"/>
            <ac:picMk id="15" creationId="{2028E888-009C-A809-06DD-D15D40E017D7}"/>
          </ac:picMkLst>
        </pc:picChg>
        <pc:picChg chg="del">
          <ac:chgData name="Hannah Lorena" userId="S::hannah.lorena@ice.org.uk::3604a2f9-7937-46a1-adac-da584efe6b9b" providerId="AD" clId="Web-{1F5E6C4A-3417-62FD-DE48-5A0E3A305C20}" dt="2026-09-21T10:30:03.516" v="19"/>
          <ac:picMkLst>
            <pc:docMk/>
            <pc:sldMk cId="1595569964" sldId="315"/>
            <ac:picMk id="16" creationId="{DB3FA8ED-4ABB-CC2E-DD11-5D104D229472}"/>
          </ac:picMkLst>
        </pc:picChg>
        <pc:picChg chg="del">
          <ac:chgData name="Hannah Lorena" userId="S::hannah.lorena@ice.org.uk::3604a2f9-7937-46a1-adac-da584efe6b9b" providerId="AD" clId="Web-{1F5E6C4A-3417-62FD-DE48-5A0E3A305C20}" dt="2026-09-21T10:30:03.516" v="18"/>
          <ac:picMkLst>
            <pc:docMk/>
            <pc:sldMk cId="1595569964" sldId="315"/>
            <ac:picMk id="17" creationId="{69B1F8D4-E1BF-F959-4E63-CB1BA222B2A1}"/>
          </ac:picMkLst>
        </pc:picChg>
      </pc:sldChg>
    </pc:docChg>
  </pc:docChgLst>
  <pc:docChgLst>
    <pc:chgData name="Hannah Lorena" userId="S::hannah.lorena@ice.org.uk::3604a2f9-7937-46a1-adac-da584efe6b9b" providerId="AD" clId="Web-{62BB485F-A1CF-C2D7-9633-5914B69E0C14}"/>
    <pc:docChg chg="addSld">
      <pc:chgData name="Hannah Lorena" userId="S::hannah.lorena@ice.org.uk::3604a2f9-7937-46a1-adac-da584efe6b9b" providerId="AD" clId="Web-{62BB485F-A1CF-C2D7-9633-5914B69E0C14}" dt="2026-09-15T11:54:43.713" v="0"/>
      <pc:docMkLst>
        <pc:docMk/>
      </pc:docMkLst>
      <pc:sldChg chg="add">
        <pc:chgData name="Hannah Lorena" userId="S::hannah.lorena@ice.org.uk::3604a2f9-7937-46a1-adac-da584efe6b9b" providerId="AD" clId="Web-{62BB485F-A1CF-C2D7-9633-5914B69E0C14}" dt="2026-09-15T11:54:43.713" v="0"/>
        <pc:sldMkLst>
          <pc:docMk/>
          <pc:sldMk cId="1982048312" sldId="314"/>
        </pc:sldMkLst>
      </pc:sldChg>
    </pc:docChg>
  </pc:docChgLst>
  <pc:docChgLst>
    <pc:chgData name="Hannah Lorena" userId="S::hannah.lorena@ice.org.uk::3604a2f9-7937-46a1-adac-da584efe6b9b" providerId="AD" clId="Web-{3F1C3273-EFA0-3C10-470F-4B18104C5BDD}"/>
    <pc:docChg chg="modSld">
      <pc:chgData name="Hannah Lorena" userId="S::hannah.lorena@ice.org.uk::3604a2f9-7937-46a1-adac-da584efe6b9b" providerId="AD" clId="Web-{3F1C3273-EFA0-3C10-470F-4B18104C5BDD}" dt="2026-09-17T15:50:56.214" v="14"/>
      <pc:docMkLst>
        <pc:docMk/>
      </pc:docMkLst>
      <pc:sldChg chg="modNotes">
        <pc:chgData name="Hannah Lorena" userId="S::hannah.lorena@ice.org.uk::3604a2f9-7937-46a1-adac-da584efe6b9b" providerId="AD" clId="Web-{3F1C3273-EFA0-3C10-470F-4B18104C5BDD}" dt="2026-09-17T15:50:56.214" v="14"/>
        <pc:sldMkLst>
          <pc:docMk/>
          <pc:sldMk cId="2133751084" sldId="270"/>
        </pc:sldMkLst>
      </pc:sldChg>
      <pc:sldChg chg="modSp">
        <pc:chgData name="Hannah Lorena" userId="S::hannah.lorena@ice.org.uk::3604a2f9-7937-46a1-adac-da584efe6b9b" providerId="AD" clId="Web-{3F1C3273-EFA0-3C10-470F-4B18104C5BDD}" dt="2026-09-17T15:28:15.133" v="0" actId="14100"/>
        <pc:sldMkLst>
          <pc:docMk/>
          <pc:sldMk cId="968159294" sldId="271"/>
        </pc:sldMkLst>
        <pc:spChg chg="mod">
          <ac:chgData name="Hannah Lorena" userId="S::hannah.lorena@ice.org.uk::3604a2f9-7937-46a1-adac-da584efe6b9b" providerId="AD" clId="Web-{3F1C3273-EFA0-3C10-470F-4B18104C5BDD}" dt="2026-09-17T15:28:15.133" v="0" actId="14100"/>
          <ac:spMkLst>
            <pc:docMk/>
            <pc:sldMk cId="968159294" sldId="271"/>
            <ac:spMk id="9" creationId="{8D3D37F8-9CFD-1029-0124-70E271AAF572}"/>
          </ac:spMkLst>
        </pc:spChg>
      </pc:sldChg>
      <pc:sldChg chg="modNotes">
        <pc:chgData name="Hannah Lorena" userId="S::hannah.lorena@ice.org.uk::3604a2f9-7937-46a1-adac-da584efe6b9b" providerId="AD" clId="Web-{3F1C3273-EFA0-3C10-470F-4B18104C5BDD}" dt="2026-09-17T15:48:07.726" v="8"/>
        <pc:sldMkLst>
          <pc:docMk/>
          <pc:sldMk cId="1750075145" sldId="296"/>
        </pc:sldMkLst>
      </pc:sldChg>
    </pc:docChg>
  </pc:docChgLst>
  <pc:docChgLst>
    <pc:chgData name="Ed Horton" userId="0f900f74-748f-403d-9bad-b70301efdcf2" providerId="ADAL" clId="{01507773-40FA-4983-8BDB-3C1EF1908545}"/>
    <pc:docChg chg="modSld">
      <pc:chgData name="Ed Horton" userId="0f900f74-748f-403d-9bad-b70301efdcf2" providerId="ADAL" clId="{01507773-40FA-4983-8BDB-3C1EF1908545}" dt="2026-09-21T09:31:56.599" v="6" actId="20577"/>
      <pc:docMkLst>
        <pc:docMk/>
      </pc:docMkLst>
      <pc:sldChg chg="modSp mod">
        <pc:chgData name="Ed Horton" userId="0f900f74-748f-403d-9bad-b70301efdcf2" providerId="ADAL" clId="{01507773-40FA-4983-8BDB-3C1EF1908545}" dt="2026-09-16T10:49:35.574" v="1" actId="20577"/>
        <pc:sldMkLst>
          <pc:docMk/>
          <pc:sldMk cId="281426342" sldId="261"/>
        </pc:sldMkLst>
        <pc:spChg chg="mod">
          <ac:chgData name="Ed Horton" userId="0f900f74-748f-403d-9bad-b70301efdcf2" providerId="ADAL" clId="{01507773-40FA-4983-8BDB-3C1EF1908545}" dt="2026-09-16T10:49:35.574" v="1" actId="20577"/>
          <ac:spMkLst>
            <pc:docMk/>
            <pc:sldMk cId="281426342" sldId="261"/>
            <ac:spMk id="7" creationId="{DA139FC6-3265-37F4-7869-C8BD5133377C}"/>
          </ac:spMkLst>
        </pc:spChg>
      </pc:sldChg>
      <pc:sldChg chg="modSp mod">
        <pc:chgData name="Ed Horton" userId="0f900f74-748f-403d-9bad-b70301efdcf2" providerId="ADAL" clId="{01507773-40FA-4983-8BDB-3C1EF1908545}" dt="2026-09-21T09:31:56.599" v="6" actId="20577"/>
        <pc:sldMkLst>
          <pc:docMk/>
          <pc:sldMk cId="2828263453" sldId="313"/>
        </pc:sldMkLst>
        <pc:spChg chg="mod">
          <ac:chgData name="Ed Horton" userId="0f900f74-748f-403d-9bad-b70301efdcf2" providerId="ADAL" clId="{01507773-40FA-4983-8BDB-3C1EF1908545}" dt="2026-09-21T09:31:56.599" v="6" actId="20577"/>
          <ac:spMkLst>
            <pc:docMk/>
            <pc:sldMk cId="2828263453" sldId="313"/>
            <ac:spMk id="32" creationId="{589FF7C5-7382-1155-4776-335A1FA57BA9}"/>
          </ac:spMkLst>
        </pc:spChg>
      </pc:sldChg>
    </pc:docChg>
  </pc:docChgLst>
  <pc:docChgLst>
    <pc:chgData name="Hannah Lorena" userId="S::hannah.lorena@ice.org.uk::3604a2f9-7937-46a1-adac-da584efe6b9b" providerId="AD" clId="Web-{909DEE65-F46E-C287-2B85-8A89D9507EE5}"/>
    <pc:docChg chg="modSld">
      <pc:chgData name="Hannah Lorena" userId="S::hannah.lorena@ice.org.uk::3604a2f9-7937-46a1-adac-da584efe6b9b" providerId="AD" clId="Web-{909DEE65-F46E-C287-2B85-8A89D9507EE5}" dt="2026-09-21T11:22:23.418" v="10"/>
      <pc:docMkLst>
        <pc:docMk/>
      </pc:docMkLst>
      <pc:sldChg chg="modNotes">
        <pc:chgData name="Hannah Lorena" userId="S::hannah.lorena@ice.org.uk::3604a2f9-7937-46a1-adac-da584efe6b9b" providerId="AD" clId="Web-{909DEE65-F46E-C287-2B85-8A89D9507EE5}" dt="2026-09-21T11:22:23.418" v="10"/>
        <pc:sldMkLst>
          <pc:docMk/>
          <pc:sldMk cId="2828263453" sldId="313"/>
        </pc:sldMkLst>
      </pc:sldChg>
    </pc:docChg>
  </pc:docChgLst>
  <pc:docChgLst>
    <pc:chgData name="Hannah Lorena" userId="S::hannah.lorena@ice.org.uk::3604a2f9-7937-46a1-adac-da584efe6b9b" providerId="AD" clId="Web-{59B6A22D-A3AC-0672-6D6F-DA82E2C0E1DE}"/>
    <pc:docChg chg="modSld">
      <pc:chgData name="Hannah Lorena" userId="S::hannah.lorena@ice.org.uk::3604a2f9-7937-46a1-adac-da584efe6b9b" providerId="AD" clId="Web-{59B6A22D-A3AC-0672-6D6F-DA82E2C0E1DE}" dt="2026-09-21T11:23:47.851" v="0"/>
      <pc:docMkLst>
        <pc:docMk/>
      </pc:docMkLst>
      <pc:sldChg chg="modNotes">
        <pc:chgData name="Hannah Lorena" userId="S::hannah.lorena@ice.org.uk::3604a2f9-7937-46a1-adac-da584efe6b9b" providerId="AD" clId="Web-{59B6A22D-A3AC-0672-6D6F-DA82E2C0E1DE}" dt="2026-09-21T11:23:47.851" v="0"/>
        <pc:sldMkLst>
          <pc:docMk/>
          <pc:sldMk cId="2828263453" sldId="313"/>
        </pc:sldMkLst>
      </pc:sldChg>
    </pc:docChg>
  </pc:docChgLst>
  <pc:docChgLst>
    <pc:chgData name="Hannah Lorena" userId="S::hannah.lorena@ice.org.uk::3604a2f9-7937-46a1-adac-da584efe6b9b" providerId="AD" clId="Web-{00000000-0000-0000-0000-000000000000}"/>
    <pc:docChg chg="modSld">
      <pc:chgData name="Hannah Lorena" userId="S::hannah.lorena@ice.org.uk::3604a2f9-7937-46a1-adac-da584efe6b9b" providerId="AD" clId="Web-{00000000-0000-0000-0000-000000000000}" dt="2026-09-21T10:39:18.694" v="287" actId="20577"/>
      <pc:docMkLst>
        <pc:docMk/>
      </pc:docMkLst>
      <pc:sldChg chg="modNotes">
        <pc:chgData name="Hannah Lorena" userId="S::hannah.lorena@ice.org.uk::3604a2f9-7937-46a1-adac-da584efe6b9b" providerId="AD" clId="Web-{00000000-0000-0000-0000-000000000000}" dt="2026-09-15T14:25:16.049" v="1"/>
        <pc:sldMkLst>
          <pc:docMk/>
          <pc:sldMk cId="2802254044" sldId="306"/>
        </pc:sldMkLst>
      </pc:sldChg>
      <pc:sldChg chg="addSp delSp modSp modNotes">
        <pc:chgData name="Hannah Lorena" userId="S::hannah.lorena@ice.org.uk::3604a2f9-7937-46a1-adac-da584efe6b9b" providerId="AD" clId="Web-{00000000-0000-0000-0000-000000000000}" dt="2026-09-21T10:39:18.694" v="287" actId="20577"/>
        <pc:sldMkLst>
          <pc:docMk/>
          <pc:sldMk cId="2828263453" sldId="313"/>
        </pc:sldMkLst>
        <pc:spChg chg="add mod">
          <ac:chgData name="Hannah Lorena" userId="S::hannah.lorena@ice.org.uk::3604a2f9-7937-46a1-adac-da584efe6b9b" providerId="AD" clId="Web-{00000000-0000-0000-0000-000000000000}" dt="2026-09-21T10:39:18.694" v="287" actId="20577"/>
          <ac:spMkLst>
            <pc:docMk/>
            <pc:sldMk cId="2828263453" sldId="313"/>
            <ac:spMk id="3" creationId="{1645D0CF-F473-AEE0-03EE-3ED4FA1E249C}"/>
          </ac:spMkLst>
        </pc:spChg>
        <pc:spChg chg="add mod">
          <ac:chgData name="Hannah Lorena" userId="S::hannah.lorena@ice.org.uk::3604a2f9-7937-46a1-adac-da584efe6b9b" providerId="AD" clId="Web-{00000000-0000-0000-0000-000000000000}" dt="2026-09-21T10:38:39.473" v="285" actId="1076"/>
          <ac:spMkLst>
            <pc:docMk/>
            <pc:sldMk cId="2828263453" sldId="313"/>
            <ac:spMk id="9" creationId="{65ECBEB0-1B49-37C4-CF4B-993291A38E0F}"/>
          </ac:spMkLst>
        </pc:spChg>
        <pc:spChg chg="add mod">
          <ac:chgData name="Hannah Lorena" userId="S::hannah.lorena@ice.org.uk::3604a2f9-7937-46a1-adac-da584efe6b9b" providerId="AD" clId="Web-{00000000-0000-0000-0000-000000000000}" dt="2026-09-21T10:38:39.473" v="286" actId="1076"/>
          <ac:spMkLst>
            <pc:docMk/>
            <pc:sldMk cId="2828263453" sldId="313"/>
            <ac:spMk id="11" creationId="{9E30BBD7-FB8B-A9C8-CEB4-A1B6DA84501C}"/>
          </ac:spMkLst>
        </pc:spChg>
        <pc:spChg chg="mod">
          <ac:chgData name="Hannah Lorena" userId="S::hannah.lorena@ice.org.uk::3604a2f9-7937-46a1-adac-da584efe6b9b" providerId="AD" clId="Web-{00000000-0000-0000-0000-000000000000}" dt="2026-09-18T12:03:08.936" v="236" actId="1076"/>
          <ac:spMkLst>
            <pc:docMk/>
            <pc:sldMk cId="2828263453" sldId="313"/>
            <ac:spMk id="29" creationId="{321B032E-9C94-849B-8D5A-2D7BAC8B7631}"/>
          </ac:spMkLst>
        </pc:spChg>
        <pc:spChg chg="mod">
          <ac:chgData name="Hannah Lorena" userId="S::hannah.lorena@ice.org.uk::3604a2f9-7937-46a1-adac-da584efe6b9b" providerId="AD" clId="Web-{00000000-0000-0000-0000-000000000000}" dt="2026-09-18T12:03:08.951" v="237" actId="1076"/>
          <ac:spMkLst>
            <pc:docMk/>
            <pc:sldMk cId="2828263453" sldId="313"/>
            <ac:spMk id="32" creationId="{589FF7C5-7382-1155-4776-335A1FA57BA9}"/>
          </ac:spMkLst>
        </pc:spChg>
        <pc:picChg chg="mod">
          <ac:chgData name="Hannah Lorena" userId="S::hannah.lorena@ice.org.uk::3604a2f9-7937-46a1-adac-da584efe6b9b" providerId="AD" clId="Web-{00000000-0000-0000-0000-000000000000}" dt="2026-09-21T10:38:29.737" v="282" actId="1076"/>
          <ac:picMkLst>
            <pc:docMk/>
            <pc:sldMk cId="2828263453" sldId="313"/>
            <ac:picMk id="4" creationId="{E0DB372B-E143-2C2B-7E86-7E778033FD6A}"/>
          </ac:picMkLst>
        </pc:picChg>
        <pc:picChg chg="add mod">
          <ac:chgData name="Hannah Lorena" userId="S::hannah.lorena@ice.org.uk::3604a2f9-7937-46a1-adac-da584efe6b9b" providerId="AD" clId="Web-{00000000-0000-0000-0000-000000000000}" dt="2026-09-21T10:38:39.457" v="283" actId="1076"/>
          <ac:picMkLst>
            <pc:docMk/>
            <pc:sldMk cId="2828263453" sldId="313"/>
            <ac:picMk id="5" creationId="{AF38C149-9120-2E56-8C20-A941B5F98FD1}"/>
          </ac:picMkLst>
        </pc:picChg>
        <pc:picChg chg="add mod">
          <ac:chgData name="Hannah Lorena" userId="S::hannah.lorena@ice.org.uk::3604a2f9-7937-46a1-adac-da584efe6b9b" providerId="AD" clId="Web-{00000000-0000-0000-0000-000000000000}" dt="2026-09-21T10:38:39.457" v="284" actId="1076"/>
          <ac:picMkLst>
            <pc:docMk/>
            <pc:sldMk cId="2828263453" sldId="313"/>
            <ac:picMk id="7" creationId="{9F92725C-042A-D93A-1A9F-0F6863E3047B}"/>
          </ac:picMkLst>
        </pc:picChg>
      </pc:sldChg>
      <pc:sldChg chg="addSp delSp">
        <pc:chgData name="Hannah Lorena" userId="S::hannah.lorena@ice.org.uk::3604a2f9-7937-46a1-adac-da584efe6b9b" providerId="AD" clId="Web-{00000000-0000-0000-0000-000000000000}" dt="2026-09-18T11:44:19.945" v="13"/>
        <pc:sldMkLst>
          <pc:docMk/>
          <pc:sldMk cId="1982048312" sldId="314"/>
        </pc:sldMkLst>
      </pc:sldChg>
    </pc:docChg>
  </pc:docChgLst>
  <pc:docChgLst>
    <pc:chgData name="Hannah Lorena" userId="S::hannah.lorena@ice.org.uk::3604a2f9-7937-46a1-adac-da584efe6b9b" providerId="AD" clId="Web-{6AB7D071-999D-E2A1-0D0F-73AE9A2EBAB9}"/>
    <pc:docChg chg="modSld">
      <pc:chgData name="Hannah Lorena" userId="S::hannah.lorena@ice.org.uk::3604a2f9-7937-46a1-adac-da584efe6b9b" providerId="AD" clId="Web-{6AB7D071-999D-E2A1-0D0F-73AE9A2EBAB9}" dt="2026-09-21T14:10:37.705" v="32" actId="20577"/>
      <pc:docMkLst>
        <pc:docMk/>
      </pc:docMkLst>
      <pc:sldChg chg="modSp">
        <pc:chgData name="Hannah Lorena" userId="S::hannah.lorena@ice.org.uk::3604a2f9-7937-46a1-adac-da584efe6b9b" providerId="AD" clId="Web-{6AB7D071-999D-E2A1-0D0F-73AE9A2EBAB9}" dt="2026-09-21T14:10:16.688" v="28" actId="20577"/>
        <pc:sldMkLst>
          <pc:docMk/>
          <pc:sldMk cId="1017521991" sldId="305"/>
        </pc:sldMkLst>
        <pc:spChg chg="mod">
          <ac:chgData name="Hannah Lorena" userId="S::hannah.lorena@ice.org.uk::3604a2f9-7937-46a1-adac-da584efe6b9b" providerId="AD" clId="Web-{6AB7D071-999D-E2A1-0D0F-73AE9A2EBAB9}" dt="2026-09-21T14:09:37.671" v="19" actId="20577"/>
          <ac:spMkLst>
            <pc:docMk/>
            <pc:sldMk cId="1017521991" sldId="305"/>
            <ac:spMk id="3" creationId="{B9CC6E92-C20A-B12A-FF5E-AE665FE13900}"/>
          </ac:spMkLst>
        </pc:spChg>
        <pc:spChg chg="mod">
          <ac:chgData name="Hannah Lorena" userId="S::hannah.lorena@ice.org.uk::3604a2f9-7937-46a1-adac-da584efe6b9b" providerId="AD" clId="Web-{6AB7D071-999D-E2A1-0D0F-73AE9A2EBAB9}" dt="2026-09-21T14:09:45.672" v="21" actId="20577"/>
          <ac:spMkLst>
            <pc:docMk/>
            <pc:sldMk cId="1017521991" sldId="305"/>
            <ac:spMk id="4" creationId="{B02C04FA-4D34-06C3-2CDD-CC4483C82D4A}"/>
          </ac:spMkLst>
        </pc:spChg>
        <pc:spChg chg="mod">
          <ac:chgData name="Hannah Lorena" userId="S::hannah.lorena@ice.org.uk::3604a2f9-7937-46a1-adac-da584efe6b9b" providerId="AD" clId="Web-{6AB7D071-999D-E2A1-0D0F-73AE9A2EBAB9}" dt="2026-09-21T14:09:49.468" v="22" actId="20577"/>
          <ac:spMkLst>
            <pc:docMk/>
            <pc:sldMk cId="1017521991" sldId="305"/>
            <ac:spMk id="6" creationId="{2CE5579C-18E3-1704-0972-33D6E919E961}"/>
          </ac:spMkLst>
        </pc:spChg>
        <pc:spChg chg="mod">
          <ac:chgData name="Hannah Lorena" userId="S::hannah.lorena@ice.org.uk::3604a2f9-7937-46a1-adac-da584efe6b9b" providerId="AD" clId="Web-{6AB7D071-999D-E2A1-0D0F-73AE9A2EBAB9}" dt="2026-09-21T14:09:41.343" v="20" actId="20577"/>
          <ac:spMkLst>
            <pc:docMk/>
            <pc:sldMk cId="1017521991" sldId="305"/>
            <ac:spMk id="7" creationId="{2A5DAB84-1A0A-FA4E-0115-2BA801D5E682}"/>
          </ac:spMkLst>
        </pc:spChg>
        <pc:spChg chg="mod">
          <ac:chgData name="Hannah Lorena" userId="S::hannah.lorena@ice.org.uk::3604a2f9-7937-46a1-adac-da584efe6b9b" providerId="AD" clId="Web-{6AB7D071-999D-E2A1-0D0F-73AE9A2EBAB9}" dt="2026-09-21T14:10:09.204" v="26" actId="20577"/>
          <ac:spMkLst>
            <pc:docMk/>
            <pc:sldMk cId="1017521991" sldId="305"/>
            <ac:spMk id="8" creationId="{8B20BFCB-2404-105A-F578-F09DB2770E4D}"/>
          </ac:spMkLst>
        </pc:spChg>
        <pc:spChg chg="mod">
          <ac:chgData name="Hannah Lorena" userId="S::hannah.lorena@ice.org.uk::3604a2f9-7937-46a1-adac-da584efe6b9b" providerId="AD" clId="Web-{6AB7D071-999D-E2A1-0D0F-73AE9A2EBAB9}" dt="2026-09-21T14:09:53.578" v="23" actId="20577"/>
          <ac:spMkLst>
            <pc:docMk/>
            <pc:sldMk cId="1017521991" sldId="305"/>
            <ac:spMk id="9" creationId="{5CE95211-861F-1321-CFE9-F3B578BDA831}"/>
          </ac:spMkLst>
        </pc:spChg>
        <pc:spChg chg="mod">
          <ac:chgData name="Hannah Lorena" userId="S::hannah.lorena@ice.org.uk::3604a2f9-7937-46a1-adac-da584efe6b9b" providerId="AD" clId="Web-{6AB7D071-999D-E2A1-0D0F-73AE9A2EBAB9}" dt="2026-09-21T14:10:04.282" v="25" actId="20577"/>
          <ac:spMkLst>
            <pc:docMk/>
            <pc:sldMk cId="1017521991" sldId="305"/>
            <ac:spMk id="10" creationId="{32A15814-208F-0A1D-03E5-9207401F4D4A}"/>
          </ac:spMkLst>
        </pc:spChg>
        <pc:spChg chg="mod">
          <ac:chgData name="Hannah Lorena" userId="S::hannah.lorena@ice.org.uk::3604a2f9-7937-46a1-adac-da584efe6b9b" providerId="AD" clId="Web-{6AB7D071-999D-E2A1-0D0F-73AE9A2EBAB9}" dt="2026-09-21T14:10:12.985" v="27" actId="20577"/>
          <ac:spMkLst>
            <pc:docMk/>
            <pc:sldMk cId="1017521991" sldId="305"/>
            <ac:spMk id="11" creationId="{2AD97E1D-71E5-E0B7-1EB6-CC1E98FE0C49}"/>
          </ac:spMkLst>
        </pc:spChg>
        <pc:spChg chg="mod">
          <ac:chgData name="Hannah Lorena" userId="S::hannah.lorena@ice.org.uk::3604a2f9-7937-46a1-adac-da584efe6b9b" providerId="AD" clId="Web-{6AB7D071-999D-E2A1-0D0F-73AE9A2EBAB9}" dt="2026-09-21T14:10:16.688" v="28" actId="20577"/>
          <ac:spMkLst>
            <pc:docMk/>
            <pc:sldMk cId="1017521991" sldId="305"/>
            <ac:spMk id="12" creationId="{35B0DD7A-EC63-2EF0-23BD-2DA5C3F90BE3}"/>
          </ac:spMkLst>
        </pc:spChg>
        <pc:spChg chg="mod">
          <ac:chgData name="Hannah Lorena" userId="S::hannah.lorena@ice.org.uk::3604a2f9-7937-46a1-adac-da584efe6b9b" providerId="AD" clId="Web-{6AB7D071-999D-E2A1-0D0F-73AE9A2EBAB9}" dt="2026-09-21T14:09:59.797" v="24" actId="20577"/>
          <ac:spMkLst>
            <pc:docMk/>
            <pc:sldMk cId="1017521991" sldId="305"/>
            <ac:spMk id="13" creationId="{F5903EAE-C4FE-986C-56BC-2F024EFC53F3}"/>
          </ac:spMkLst>
        </pc:spChg>
      </pc:sldChg>
      <pc:sldChg chg="modSp">
        <pc:chgData name="Hannah Lorena" userId="S::hannah.lorena@ice.org.uk::3604a2f9-7937-46a1-adac-da584efe6b9b" providerId="AD" clId="Web-{6AB7D071-999D-E2A1-0D0F-73AE9A2EBAB9}" dt="2026-09-21T14:09:17.123" v="17" actId="20577"/>
        <pc:sldMkLst>
          <pc:docMk/>
          <pc:sldMk cId="477914761" sldId="309"/>
        </pc:sldMkLst>
        <pc:spChg chg="mod">
          <ac:chgData name="Hannah Lorena" userId="S::hannah.lorena@ice.org.uk::3604a2f9-7937-46a1-adac-da584efe6b9b" providerId="AD" clId="Web-{6AB7D071-999D-E2A1-0D0F-73AE9A2EBAB9}" dt="2026-09-21T14:09:17.123" v="17" actId="20577"/>
          <ac:spMkLst>
            <pc:docMk/>
            <pc:sldMk cId="477914761" sldId="309"/>
            <ac:spMk id="9" creationId="{DA47E676-81FD-797D-A664-DA21E2E8956A}"/>
          </ac:spMkLst>
        </pc:spChg>
      </pc:sldChg>
      <pc:sldChg chg="modSp">
        <pc:chgData name="Hannah Lorena" userId="S::hannah.lorena@ice.org.uk::3604a2f9-7937-46a1-adac-da584efe6b9b" providerId="AD" clId="Web-{6AB7D071-999D-E2A1-0D0F-73AE9A2EBAB9}" dt="2026-09-21T14:09:01.685" v="16" actId="20577"/>
        <pc:sldMkLst>
          <pc:docMk/>
          <pc:sldMk cId="2828263453" sldId="313"/>
        </pc:sldMkLst>
        <pc:spChg chg="mod">
          <ac:chgData name="Hannah Lorena" userId="S::hannah.lorena@ice.org.uk::3604a2f9-7937-46a1-adac-da584efe6b9b" providerId="AD" clId="Web-{6AB7D071-999D-E2A1-0D0F-73AE9A2EBAB9}" dt="2026-09-21T14:09:01.685" v="16" actId="20577"/>
          <ac:spMkLst>
            <pc:docMk/>
            <pc:sldMk cId="2828263453" sldId="313"/>
            <ac:spMk id="3" creationId="{1645D0CF-F473-AEE0-03EE-3ED4FA1E249C}"/>
          </ac:spMkLst>
        </pc:spChg>
        <pc:spChg chg="mod">
          <ac:chgData name="Hannah Lorena" userId="S::hannah.lorena@ice.org.uk::3604a2f9-7937-46a1-adac-da584efe6b9b" providerId="AD" clId="Web-{6AB7D071-999D-E2A1-0D0F-73AE9A2EBAB9}" dt="2026-09-21T14:07:40.291" v="6" actId="20577"/>
          <ac:spMkLst>
            <pc:docMk/>
            <pc:sldMk cId="2828263453" sldId="313"/>
            <ac:spMk id="9" creationId="{65ECBEB0-1B49-37C4-CF4B-993291A38E0F}"/>
          </ac:spMkLst>
        </pc:spChg>
        <pc:spChg chg="mod">
          <ac:chgData name="Hannah Lorena" userId="S::hannah.lorena@ice.org.uk::3604a2f9-7937-46a1-adac-da584efe6b9b" providerId="AD" clId="Web-{6AB7D071-999D-E2A1-0D0F-73AE9A2EBAB9}" dt="2026-09-21T14:07:42.416" v="8" actId="20577"/>
          <ac:spMkLst>
            <pc:docMk/>
            <pc:sldMk cId="2828263453" sldId="313"/>
            <ac:spMk id="11" creationId="{9E30BBD7-FB8B-A9C8-CEB4-A1B6DA84501C}"/>
          </ac:spMkLst>
        </pc:spChg>
        <pc:spChg chg="mod">
          <ac:chgData name="Hannah Lorena" userId="S::hannah.lorena@ice.org.uk::3604a2f9-7937-46a1-adac-da584efe6b9b" providerId="AD" clId="Web-{6AB7D071-999D-E2A1-0D0F-73AE9A2EBAB9}" dt="2026-09-21T14:08:51.685" v="14" actId="20577"/>
          <ac:spMkLst>
            <pc:docMk/>
            <pc:sldMk cId="2828263453" sldId="313"/>
            <ac:spMk id="29" creationId="{321B032E-9C94-849B-8D5A-2D7BAC8B7631}"/>
          </ac:spMkLst>
        </pc:spChg>
        <pc:spChg chg="mod">
          <ac:chgData name="Hannah Lorena" userId="S::hannah.lorena@ice.org.uk::3604a2f9-7937-46a1-adac-da584efe6b9b" providerId="AD" clId="Web-{6AB7D071-999D-E2A1-0D0F-73AE9A2EBAB9}" dt="2026-09-21T14:08:57.623" v="15" actId="20577"/>
          <ac:spMkLst>
            <pc:docMk/>
            <pc:sldMk cId="2828263453" sldId="313"/>
            <ac:spMk id="32" creationId="{589FF7C5-7382-1155-4776-335A1FA57BA9}"/>
          </ac:spMkLst>
        </pc:spChg>
      </pc:sldChg>
      <pc:sldChg chg="modSp">
        <pc:chgData name="Hannah Lorena" userId="S::hannah.lorena@ice.org.uk::3604a2f9-7937-46a1-adac-da584efe6b9b" providerId="AD" clId="Web-{6AB7D071-999D-E2A1-0D0F-73AE9A2EBAB9}" dt="2026-09-21T14:10:37.705" v="32" actId="20577"/>
        <pc:sldMkLst>
          <pc:docMk/>
          <pc:sldMk cId="1982048312" sldId="314"/>
        </pc:sldMkLst>
        <pc:spChg chg="mod">
          <ac:chgData name="Hannah Lorena" userId="S::hannah.lorena@ice.org.uk::3604a2f9-7937-46a1-adac-da584efe6b9b" providerId="AD" clId="Web-{6AB7D071-999D-E2A1-0D0F-73AE9A2EBAB9}" dt="2026-09-21T14:10:37.705" v="32" actId="20577"/>
          <ac:spMkLst>
            <pc:docMk/>
            <pc:sldMk cId="1982048312" sldId="314"/>
            <ac:spMk id="13" creationId="{7DD2025F-B918-E354-8A08-755966789C59}"/>
          </ac:spMkLst>
        </pc:spChg>
        <pc:spChg chg="mod">
          <ac:chgData name="Hannah Lorena" userId="S::hannah.lorena@ice.org.uk::3604a2f9-7937-46a1-adac-da584efe6b9b" providerId="AD" clId="Web-{6AB7D071-999D-E2A1-0D0F-73AE9A2EBAB9}" dt="2026-09-21T14:10:24.204" v="29" actId="20577"/>
          <ac:spMkLst>
            <pc:docMk/>
            <pc:sldMk cId="1982048312" sldId="314"/>
            <ac:spMk id="15" creationId="{57BE1527-BC8F-02E3-C064-7940CAB85442}"/>
          </ac:spMkLst>
        </pc:spChg>
        <pc:spChg chg="mod">
          <ac:chgData name="Hannah Lorena" userId="S::hannah.lorena@ice.org.uk::3604a2f9-7937-46a1-adac-da584efe6b9b" providerId="AD" clId="Web-{6AB7D071-999D-E2A1-0D0F-73AE9A2EBAB9}" dt="2026-09-21T14:10:33.595" v="31" actId="20577"/>
          <ac:spMkLst>
            <pc:docMk/>
            <pc:sldMk cId="1982048312" sldId="314"/>
            <ac:spMk id="23" creationId="{71F7BB57-5867-560F-3747-B532038A2F4E}"/>
          </ac:spMkLst>
        </pc:spChg>
        <pc:spChg chg="mod">
          <ac:chgData name="Hannah Lorena" userId="S::hannah.lorena@ice.org.uk::3604a2f9-7937-46a1-adac-da584efe6b9b" providerId="AD" clId="Web-{6AB7D071-999D-E2A1-0D0F-73AE9A2EBAB9}" dt="2026-09-21T14:10:29.423" v="30" actId="20577"/>
          <ac:spMkLst>
            <pc:docMk/>
            <pc:sldMk cId="1982048312" sldId="314"/>
            <ac:spMk id="24" creationId="{F711BF33-91C5-01A8-8481-502290A0EA9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1" qsCatId="simple" csTypeId="urn:microsoft.com/office/officeart/2005/8/colors/accent1_1#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engineer.co.uk/content/salary-report/the-engineer-salary-survey-2026"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ice.org.uk/coursesearch"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icehub.sharepoint.com/:v:/g/membership/marketing/docs/ETNzddf7Q1ZItU18GrmO3zwBCfwMiYFyX5wBL3xzh6oV3w?e=6c7qCi" TargetMode="External"/><Relationship Id="rId5" Type="http://schemas.openxmlformats.org/officeDocument/2006/relationships/hyperlink" Target="https://www.youtube.com/watch?v=WQDzPpj7FlI" TargetMode="External"/><Relationship Id="rId4" Type="http://schemas.openxmlformats.org/officeDocument/2006/relationships/hyperlink" Target="https://www.ice.org.uk/your-career/professional-qualification-support/getting-professionally-qualified/academic-assessment"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yice.ice.org.uk/login?returnurl=%2fmy-ice"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mailto:membership@ice.org.uk"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Delete this slide before presenting.</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77907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INTRO SLIDE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update presenter name on slide*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Introduction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Today we are going to focus on: </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Why and how to transfer onto graduate membership</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Becoming professionally qualified and why it is so important to your career</a:t>
            </a: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can do now to start your progress towards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How ICE will support you throughout your career</a:t>
            </a:r>
          </a:p>
          <a:p>
            <a:pPr marL="173990" indent="-173990">
              <a:buFont typeface="Arial"/>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159050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DE24A-1081-6039-BC7C-084D84ECC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BEB55F-172D-82E6-066C-54E4750EFE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A33E37-DC67-0297-63A6-896AC2F0CE99}"/>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INTRODUCING ICE / WHY ICE / HOW ICE CAN SUPPORT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So you’re about to start a career in civil engineering – how can the ICE support you?</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 level benefits of being a member of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will do the same for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do each day helps to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transform lives.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As a member we’ll support you throughout your career and help you to </a:t>
            </a:r>
            <a:r>
              <a:rPr lang="en-US" sz="900" err="1">
                <a:solidFill>
                  <a:schemeClr val="tx1"/>
                </a:solidFill>
                <a:latin typeface="Noto Sans"/>
                <a:ea typeface="Noto Sans"/>
                <a:cs typeface="Noto Sans"/>
              </a:rPr>
              <a:t>realise</a:t>
            </a:r>
            <a:r>
              <a:rPr lang="en-US" sz="900">
                <a:solidFill>
                  <a:schemeClr val="tx1"/>
                </a:solidFill>
                <a:latin typeface="Noto Sans"/>
                <a:ea typeface="Noto Sans"/>
                <a:cs typeface="Noto Sans"/>
              </a:rPr>
              <a:t> your potential as a civil engineer:</a:t>
            </a:r>
          </a:p>
          <a:p>
            <a:r>
              <a:rPr lang="en-US" sz="900">
                <a:solidFill>
                  <a:schemeClr val="tx1"/>
                </a:solidFill>
                <a:latin typeface="Noto Sans"/>
                <a:ea typeface="Noto Sans"/>
                <a:cs typeface="Noto Sans"/>
              </a:rPr>
              <a:t>-You become </a:t>
            </a:r>
            <a:r>
              <a:rPr lang="en-US" sz="900" b="1">
                <a:solidFill>
                  <a:schemeClr val="tx1"/>
                </a:solidFill>
                <a:latin typeface="Noto Sans"/>
                <a:ea typeface="Noto Sans"/>
                <a:cs typeface="Noto Sans"/>
              </a:rPr>
              <a:t>part of our global community </a:t>
            </a:r>
            <a:r>
              <a:rPr lang="en-US" sz="900">
                <a:solidFill>
                  <a:schemeClr val="tx1"/>
                </a:solidFill>
                <a:latin typeface="Noto Sans"/>
                <a:ea typeface="Noto Sans"/>
                <a:cs typeface="Noto Sans"/>
              </a:rPr>
              <a:t>of more than </a:t>
            </a:r>
            <a:r>
              <a:rPr lang="en-US">
                <a:latin typeface="Noto Sans"/>
                <a:ea typeface="Noto Sans"/>
                <a:cs typeface="Noto Sans"/>
              </a:rPr>
              <a:t>95,000</a:t>
            </a:r>
            <a:r>
              <a:rPr lang="en-US" sz="900">
                <a:solidFill>
                  <a:schemeClr val="tx1"/>
                </a:solidFill>
                <a:latin typeface="Noto Sans"/>
                <a:ea typeface="Noto Sans"/>
                <a:cs typeface="Noto Sans"/>
              </a:rPr>
              <a:t> members in over 160 countries around the world. You’ll have lots of opportunities to meet other members and learn from them at local ICE events</a:t>
            </a: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access a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wealth of knowledge content</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and resources to help you develop as a civil engineer</a:t>
            </a:r>
          </a:p>
          <a:p>
            <a:r>
              <a:rPr lang="en-US" sz="900">
                <a:solidFill>
                  <a:schemeClr val="tx1"/>
                </a:solidFill>
                <a:latin typeface="Noto Sans"/>
                <a:ea typeface="Noto Sans"/>
                <a:cs typeface="Noto Sans"/>
              </a:rPr>
              <a:t>-We will support you to achieve </a:t>
            </a:r>
            <a:r>
              <a:rPr lang="en-US" sz="900" b="1">
                <a:solidFill>
                  <a:schemeClr val="tx1"/>
                </a:solidFill>
                <a:latin typeface="Noto Sans"/>
                <a:ea typeface="Noto Sans"/>
                <a:cs typeface="Noto Sans"/>
              </a:rPr>
              <a:t>professional qualification</a:t>
            </a:r>
            <a:r>
              <a:rPr lang="en-US" sz="900">
                <a:solidFill>
                  <a:schemeClr val="tx1"/>
                </a:solidFill>
                <a:latin typeface="Noto Sans"/>
                <a:ea typeface="Noto Sans"/>
                <a:cs typeface="Noto Sans"/>
              </a:rPr>
              <a:t> – demonstrate your status as a Chartered or Incorporated Engineer, or Engineering Technician</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This will all help you to develop, progress and have a successful career.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1CF800-A4EE-50BE-382E-CBF0BA820FED}"/>
              </a:ext>
            </a:extLst>
          </p:cNvPr>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1811030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709BE-AF1F-5824-E443-85022CA51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7A918-A3E3-092E-745F-4162A8A98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97F900-196B-2F18-711B-0F7759B9608B}"/>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TRANSFERING ONTO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you are an ICE Student Member and now completing your studies, the next step is to transfer and become a Graduate Member (GMICE).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actively change your membership to graduate membership, if you join by 30 September of the year you graduate, GMICE is free for the rest of that calendar year.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haven’t been a Student Member – you can still join now at ice.org.uk/students (speaker: assuming they haven’t yet graduated)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When you complete your studies you can upgrade 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then be entitled to use GMICE postnominals after your name which enhances your CV and is great for job applications</a:t>
            </a:r>
          </a:p>
          <a:p>
            <a:pPr marL="172720" indent="-17272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How to transfer onto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 transfer onto graduate membership, you will need to provide us with proof that you have completed your course. You don’t need to wait until after a graduation ceremony.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three documents the ICE will accept as proof of your graduation: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Graduation certificate</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Certified transcript</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Letter from University</a:t>
            </a:r>
          </a:p>
          <a:p>
            <a:pPr marL="287655" indent="-287655">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It will take a few years but once you have enough experience you will complete your IPD and apply to sit a professional review to get professionally qualified and that can be an </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EngTech</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MICE, IEng MICE or CEng MICE.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join by 30 September of the year you graduate, GMICE is free for the rest of that calendar year.</a:t>
            </a:r>
          </a:p>
        </p:txBody>
      </p:sp>
      <p:sp>
        <p:nvSpPr>
          <p:cNvPr id="4" name="Slide Number Placeholder 3">
            <a:extLst>
              <a:ext uri="{FF2B5EF4-FFF2-40B4-BE49-F238E27FC236}">
                <a16:creationId xmlns:a16="http://schemas.microsoft.com/office/drawing/2014/main" id="{E17FC724-7A62-37FC-48B2-CD98D8A26885}"/>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3069745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4E352-20B9-579A-5355-65F59968D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923C5-E9F5-97C7-D13E-6190A5ECA7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5FE20-CB1E-43FD-0275-732978AEC0DA}"/>
              </a:ext>
            </a:extLst>
          </p:cNvPr>
          <p:cNvSpPr>
            <a:spLocks noGrp="1"/>
          </p:cNvSpPr>
          <p:nvPr>
            <p:ph type="body" idx="1"/>
          </p:nvPr>
        </p:nvSpPr>
        <p:spPr/>
        <p:txBody>
          <a:bodyPr/>
          <a:lstStyle/>
          <a:p>
            <a:r>
              <a:rPr lang="en-GB" sz="900" b="1">
                <a:solidFill>
                  <a:schemeClr val="tx1"/>
                </a:solidFill>
                <a:latin typeface="Noto Sans"/>
                <a:ea typeface="Noto Sans"/>
                <a:cs typeface="Noto Sans"/>
              </a:rPr>
              <a:t>TOPIC: PROFESSIONAL QUALIFICATIONS AND ICE MEMBERSHIP GRADES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Graduate Member </a:t>
            </a:r>
            <a:r>
              <a:rPr lang="en-GB" sz="900">
                <a:solidFill>
                  <a:schemeClr val="tx1"/>
                </a:solidFill>
                <a:latin typeface="Noto Sans"/>
                <a:ea typeface="Noto Sans"/>
                <a:cs typeface="Noto Sans"/>
              </a:rPr>
              <a:t>- when you complete your studies, you can join as a Graduate Member (GMICE) to progress your career and accelerate your path towards becoming a professionally qualified civil or infrastructure engineer.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QUALIFICATIONS</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a:solidFill>
                  <a:schemeClr val="tx1"/>
                </a:solidFill>
                <a:latin typeface="Noto Sans"/>
                <a:ea typeface="Noto Sans"/>
                <a:cs typeface="Noto Sans"/>
              </a:rPr>
              <a:t>One of the key reasons people join the ICE is to become professionally qualified  - whether as an Engineering Technician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Incorporated (IEng MICE) or Chartered (CEng MICE) Civil or Infrastructure Engineer. </a:t>
            </a:r>
            <a:endParaRPr lang="en-GB" sz="900" b="1">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Achieving Engineering Technician, Incorporated or Chartered Engineer status commands respect and gives you international recognition for your knowledge, ability and skills. </a:t>
            </a:r>
            <a:endParaRPr lang="en-GB" sz="900" b="1">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You can become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IEng &amp; CEng MICE as a civil engineer or as an infrastructure engineer.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The difference between a civil and infrastructure engineer comes down to what scientific or engineering principles you are using. </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For a </a:t>
            </a:r>
            <a:r>
              <a:rPr lang="en-GB" sz="900" b="1">
                <a:solidFill>
                  <a:schemeClr val="tx1"/>
                </a:solidFill>
                <a:latin typeface="Noto Sans"/>
                <a:ea typeface="Noto Sans"/>
                <a:cs typeface="Noto Sans"/>
              </a:rPr>
              <a:t>civil engineer </a:t>
            </a:r>
            <a:r>
              <a:rPr lang="en-GB" sz="900">
                <a:solidFill>
                  <a:schemeClr val="tx1"/>
                </a:solidFill>
                <a:latin typeface="Noto Sans"/>
                <a:ea typeface="Noto Sans"/>
                <a:cs typeface="Noto Sans"/>
              </a:rPr>
              <a:t>you are using one of the following 4 principles: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Structures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Hydraulics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Geotechnics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Materials</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As an</a:t>
            </a:r>
            <a:r>
              <a:rPr lang="en-GB" sz="900" b="1">
                <a:solidFill>
                  <a:schemeClr val="tx1"/>
                </a:solidFill>
                <a:latin typeface="Noto Sans"/>
                <a:ea typeface="Noto Sans"/>
                <a:cs typeface="Noto Sans"/>
              </a:rPr>
              <a:t> infrastructure engineer </a:t>
            </a:r>
            <a:r>
              <a:rPr lang="en-GB" sz="900">
                <a:solidFill>
                  <a:schemeClr val="tx1"/>
                </a:solidFill>
                <a:latin typeface="Noto Sans"/>
                <a:ea typeface="Noto Sans"/>
                <a:cs typeface="Noto Sans"/>
              </a:rPr>
              <a:t>you may be working alongside civil engineers but you could be using principles more relevant to:</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Chemical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Mechanical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Digital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Electrical engineering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Environmental engineering</a:t>
            </a:r>
          </a:p>
          <a:p>
            <a:r>
              <a:rPr lang="en-GB" sz="900">
                <a:solidFill>
                  <a:schemeClr val="tx1"/>
                </a:solidFill>
                <a:latin typeface="Noto Sans"/>
                <a:ea typeface="Noto Sans"/>
                <a:cs typeface="Noto Sans"/>
              </a:rPr>
              <a:t>Just to name a few.</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Engineering Technician - </a:t>
            </a:r>
            <a:r>
              <a:rPr lang="en-GB" sz="900">
                <a:solidFill>
                  <a:schemeClr val="tx1"/>
                </a:solidFill>
                <a:latin typeface="Noto Sans"/>
                <a:ea typeface="Noto Sans"/>
                <a:cs typeface="Noto Sans"/>
              </a:rPr>
              <a:t>professional qualification such as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could be the ideal option if you work as a BIM manager, CAD technician, project manager or a site engineer.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can lead on to IEng &amp; CEng but is an excellent achievement and highly respected qualification in its own right.</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Incorporated Engineer –</a:t>
            </a:r>
            <a:r>
              <a:rPr lang="en-GB" sz="900">
                <a:solidFill>
                  <a:schemeClr val="tx1"/>
                </a:solidFill>
                <a:latin typeface="Noto Sans"/>
                <a:ea typeface="Noto Sans"/>
                <a:cs typeface="Noto Sans"/>
              </a:rPr>
              <a:t> it is expected that you will have around 3 or 4 years of experience to become professionally qualified at the Incorporated Engineer level but this can vary depending on the experience you are gaining at work. At IEng level you will need to provide evidence for 27 out of the 35 parts of the attributes for CEng level. At this level you may be assisting more senior engineers on projects and tasks.</a:t>
            </a:r>
            <a:r>
              <a:rPr lang="en-GB" sz="900" b="1">
                <a:solidFill>
                  <a:schemeClr val="tx1"/>
                </a:solidFill>
                <a:latin typeface="Noto Sans"/>
                <a:ea typeface="Noto Sans"/>
                <a:cs typeface="Noto Sans"/>
              </a:rPr>
              <a:t> </a:t>
            </a:r>
            <a:endParaRPr lang="en-GB" sz="900">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Chartered Engineer - </a:t>
            </a:r>
            <a:r>
              <a:rPr lang="en-GB" sz="900">
                <a:solidFill>
                  <a:schemeClr val="tx1"/>
                </a:solidFill>
                <a:latin typeface="Noto Sans"/>
                <a:ea typeface="Noto Sans"/>
                <a:cs typeface="Noto Sans"/>
              </a:rPr>
              <a:t>it is expected that you will have around 4 or 5 years of experience to become professionally qualified at Chartered engineer level but this can vary depending on the experience you are gaining at work. At CEng level you will need to provide evidence against all 35 parts of the attributes. At this level you will be showcasing your leadership skills and you will be the one making judgement calls on projects.  </a:t>
            </a:r>
          </a:p>
          <a:p>
            <a:endParaRPr lang="en-GB"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Fellow - </a:t>
            </a:r>
            <a:r>
              <a:rPr lang="en-GB" sz="900">
                <a:solidFill>
                  <a:schemeClr val="tx1"/>
                </a:solidFill>
                <a:latin typeface="Noto Sans"/>
                <a:ea typeface="Noto Sans"/>
                <a:cs typeface="Noto Sans"/>
              </a:rPr>
              <a:t>is the highest grade of membership and recognises the significant contribution you’ve made to industry and society. It shines a light on you and your achievements as a leader.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27F6E5A-A1AD-A601-50E1-18907D87706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666285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75651-E588-2A8F-0145-60DDE4DAB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957092-8FB3-421F-1FBE-EFCE432A8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026DD-6A2A-56F0-A966-0E670F474406}"/>
              </a:ext>
            </a:extLst>
          </p:cNvPr>
          <p:cNvSpPr>
            <a:spLocks noGrp="1"/>
          </p:cNvSpPr>
          <p:nvPr>
            <p:ph type="body" idx="1"/>
          </p:nvPr>
        </p:nvSpPr>
        <p:spPr/>
        <p:txBody>
          <a:bodyPr/>
          <a:lstStyle/>
          <a:p>
            <a:r>
              <a:rPr lang="en-GB" sz="900" b="1">
                <a:solidFill>
                  <a:schemeClr val="tx1"/>
                </a:solidFill>
                <a:latin typeface="Noto Sans"/>
                <a:ea typeface="Noto Sans"/>
                <a:cs typeface="Noto Sans"/>
              </a:rPr>
              <a:t>TOPIC: BENEFITS OF PROFESSIONAL QUALIFICATION</a:t>
            </a:r>
            <a:endParaRPr lang="en-US" sz="900">
              <a:solidFill>
                <a:schemeClr val="tx1"/>
              </a:solidFill>
              <a:latin typeface="Noto Sans"/>
              <a:ea typeface="Noto Sans"/>
              <a:cs typeface="Noto Sans"/>
            </a:endParaRPr>
          </a:p>
          <a:p>
            <a:pPr defTabSz="465658">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65658">
              <a:defRPr/>
            </a:pPr>
            <a:r>
              <a:rPr lang="en-GB" sz="900" b="1">
                <a:solidFill>
                  <a:schemeClr val="tx1"/>
                </a:solidFill>
                <a:latin typeface="Noto Sans"/>
                <a:ea typeface="Noto Sans"/>
                <a:cs typeface="Noto Sans"/>
              </a:rPr>
              <a:t>Benefits of professional qualification</a:t>
            </a:r>
            <a:endParaRPr lang="en-US" sz="900">
              <a:solidFill>
                <a:schemeClr val="tx1"/>
              </a:solidFill>
              <a:latin typeface="Noto Sans"/>
              <a:ea typeface="Noto Sans"/>
              <a:cs typeface="Noto Sans"/>
            </a:endParaRPr>
          </a:p>
          <a:p>
            <a:r>
              <a:rPr lang="en-GB" sz="900" b="0">
                <a:solidFill>
                  <a:schemeClr val="tx1"/>
                </a:solidFill>
                <a:latin typeface="Noto Sans"/>
                <a:ea typeface="Noto Sans"/>
                <a:cs typeface="Noto Sans"/>
              </a:rPr>
              <a:t>Letters after your name are a </a:t>
            </a:r>
            <a:r>
              <a:rPr lang="en-GB" sz="900" b="1">
                <a:solidFill>
                  <a:schemeClr val="tx1"/>
                </a:solidFill>
                <a:latin typeface="Noto Sans"/>
                <a:ea typeface="Noto Sans"/>
                <a:cs typeface="Noto Sans"/>
              </a:rPr>
              <a:t>mark of excellence</a:t>
            </a:r>
            <a:r>
              <a:rPr lang="en-GB" sz="900" b="0">
                <a:solidFill>
                  <a:schemeClr val="tx1"/>
                </a:solidFill>
                <a:latin typeface="Noto Sans"/>
                <a:ea typeface="Noto Sans"/>
                <a:cs typeface="Noto Sans"/>
              </a:rPr>
              <a:t>:</a:t>
            </a:r>
            <a:endParaRPr lang="en-US" sz="900" b="0">
              <a:solidFill>
                <a:schemeClr val="tx1"/>
              </a:solidFill>
              <a:latin typeface="Noto Sans"/>
              <a:ea typeface="Noto Sans"/>
              <a:cs typeface="Noto Sans"/>
            </a:endParaRPr>
          </a:p>
          <a:p>
            <a:pPr marL="173990" indent="-173990">
              <a:buFont typeface="Arial"/>
              <a:buChar char="•"/>
            </a:pPr>
            <a:r>
              <a:rPr lang="en-GB" sz="900" b="0">
                <a:solidFill>
                  <a:schemeClr val="tx1"/>
                </a:solidFill>
                <a:latin typeface="Noto Sans"/>
                <a:ea typeface="Noto Sans"/>
                <a:cs typeface="Noto Sans"/>
              </a:rPr>
              <a:t>Increase your professional </a:t>
            </a:r>
            <a:r>
              <a:rPr lang="en-GB" sz="900" b="1">
                <a:solidFill>
                  <a:schemeClr val="tx1"/>
                </a:solidFill>
                <a:latin typeface="Noto Sans"/>
                <a:ea typeface="Noto Sans"/>
                <a:cs typeface="Noto Sans"/>
              </a:rPr>
              <a:t>status</a:t>
            </a:r>
            <a:endParaRPr lang="en-US" sz="900">
              <a:solidFill>
                <a:schemeClr val="tx1"/>
              </a:solidFill>
              <a:latin typeface="Noto Sans"/>
              <a:ea typeface="Noto Sans"/>
              <a:cs typeface="Noto Sans"/>
            </a:endParaRPr>
          </a:p>
          <a:p>
            <a:pPr marL="173990" indent="-173990" defTabSz="465658">
              <a:buFont typeface="Arial"/>
              <a:buChar char="•"/>
              <a:defRPr/>
            </a:pPr>
            <a:r>
              <a:rPr lang="en-GB" sz="900" b="0">
                <a:solidFill>
                  <a:schemeClr val="tx1"/>
                </a:solidFill>
                <a:latin typeface="Noto Sans"/>
                <a:ea typeface="Noto Sans"/>
                <a:cs typeface="Noto Sans"/>
              </a:rPr>
              <a:t>Really </a:t>
            </a:r>
            <a:r>
              <a:rPr lang="en-GB" sz="900" b="1">
                <a:solidFill>
                  <a:schemeClr val="tx1"/>
                </a:solidFill>
                <a:latin typeface="Noto Sans"/>
                <a:ea typeface="Noto Sans"/>
                <a:cs typeface="Noto Sans"/>
              </a:rPr>
              <a:t>valued by employers </a:t>
            </a:r>
            <a:r>
              <a:rPr lang="en-GB" sz="900" b="0">
                <a:solidFill>
                  <a:schemeClr val="tx1"/>
                </a:solidFill>
                <a:latin typeface="Noto Sans"/>
                <a:ea typeface="Noto Sans"/>
                <a:cs typeface="Noto Sans"/>
              </a:rPr>
              <a:t>– will enhance your career prospects and the credibility of your employer </a:t>
            </a:r>
            <a:br>
              <a:rPr lang="en-GB" sz="900" b="0">
                <a:latin typeface="Noto Sans" panose="020B0502040504020204" pitchFamily="34" charset="0"/>
                <a:ea typeface="Noto Sans" panose="020B0502040504020204" pitchFamily="34" charset="0"/>
                <a:cs typeface="Noto Sans" panose="020B0502040504020204" pitchFamily="34" charset="0"/>
              </a:rPr>
            </a:br>
            <a:r>
              <a:rPr lang="en-GB" sz="900" b="0">
                <a:solidFill>
                  <a:schemeClr val="tx1"/>
                </a:solidFill>
                <a:latin typeface="Noto Sans"/>
                <a:ea typeface="Noto Sans"/>
                <a:cs typeface="Noto Sans"/>
              </a:rPr>
              <a:t>(recent survey highlighted a £</a:t>
            </a:r>
            <a:r>
              <a:rPr lang="en-GB">
                <a:latin typeface="Noto Sans"/>
                <a:ea typeface="Noto Sans"/>
                <a:cs typeface="Noto Sans"/>
              </a:rPr>
              <a:t>9k</a:t>
            </a:r>
            <a:r>
              <a:rPr lang="en-GB" sz="900" b="0">
                <a:solidFill>
                  <a:schemeClr val="tx1"/>
                </a:solidFill>
                <a:latin typeface="Noto Sans"/>
                <a:ea typeface="Noto Sans"/>
                <a:cs typeface="Noto Sans"/>
              </a:rPr>
              <a:t> salary premium for professionally qualified engineers, across all engineering sectors, more </a:t>
            </a:r>
            <a:r>
              <a:rPr lang="en-GB">
                <a:latin typeface="Noto Sans"/>
                <a:ea typeface="Noto Sans"/>
                <a:cs typeface="Noto Sans"/>
              </a:rPr>
              <a:t>at </a:t>
            </a:r>
            <a:r>
              <a:rPr lang="en-GB">
                <a:latin typeface="Noto Sans"/>
                <a:ea typeface="Noto Sans"/>
                <a:cs typeface="Noto Sans"/>
                <a:hlinkClick r:id="rId3"/>
              </a:rPr>
              <a:t>https://www.theengineer.co.uk/content/salary-report/the-engineer-salary-survey-2026</a:t>
            </a:r>
            <a:r>
              <a:rPr lang="en-GB" sz="900" b="0">
                <a:solidFill>
                  <a:schemeClr val="tx1"/>
                </a:solidFill>
                <a:latin typeface="Noto Sans"/>
                <a:ea typeface="Noto Sans"/>
                <a:cs typeface="Noto Sans"/>
              </a:rPr>
              <a:t>) </a:t>
            </a:r>
            <a:endParaRPr lang="en-US" sz="900" b="0">
              <a:solidFill>
                <a:schemeClr val="tx1"/>
              </a:solidFill>
              <a:latin typeface="Noto Sans"/>
              <a:ea typeface="Noto Sans"/>
              <a:cs typeface="Noto Sans"/>
            </a:endParaRPr>
          </a:p>
          <a:p>
            <a:pPr marL="173990" indent="-173990">
              <a:buFont typeface="Arial"/>
              <a:buChar char="•"/>
            </a:pPr>
            <a:r>
              <a:rPr lang="en-GB" b="1">
                <a:latin typeface="Noto Sans"/>
                <a:ea typeface="Noto Sans"/>
                <a:cs typeface="Noto Sans"/>
              </a:rPr>
              <a:t>Internationally-recognised</a:t>
            </a:r>
            <a:r>
              <a:rPr lang="en-GB" sz="900" b="0">
                <a:solidFill>
                  <a:schemeClr val="tx1"/>
                </a:solidFill>
                <a:latin typeface="Noto Sans"/>
                <a:ea typeface="Noto Sans"/>
                <a:cs typeface="Noto Sans"/>
              </a:rPr>
              <a:t>, so could open up opportunities to work around the world</a:t>
            </a:r>
            <a:endParaRPr lang="en-US" sz="900" b="0">
              <a:solidFill>
                <a:schemeClr val="tx1"/>
              </a:solidFill>
              <a:latin typeface="Noto Sans"/>
              <a:ea typeface="Noto Sans"/>
              <a:cs typeface="Noto Sans"/>
            </a:endParaRPr>
          </a:p>
          <a:p>
            <a:pPr marL="173990" indent="-173990">
              <a:buFont typeface="Arial"/>
              <a:buChar char="•"/>
            </a:pPr>
            <a:endPar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solidFill>
                <a:latin typeface="Noto Sans"/>
                <a:ea typeface="Noto Sans"/>
                <a:cs typeface="Noto Sans"/>
              </a:rPr>
              <a:t>Many members gain a real sense of pride and personal fulfilment having achieved qualification – it helps them be better engineers or technicians and rise to the challenge of shaping the world around them</a:t>
            </a:r>
            <a:r>
              <a:rPr lang="en-GB" sz="900">
                <a:solidFill>
                  <a:schemeClr val="tx1"/>
                </a:solidFill>
                <a:latin typeface="Noto Sans"/>
                <a:ea typeface="Noto Sans"/>
                <a:cs typeface="Noto Sans"/>
              </a:rPr>
              <a:t>.</a:t>
            </a:r>
            <a:endParaRPr lang="en-US" sz="900" b="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5E63866F-A642-708B-AEAB-217B6FBF8ED3}"/>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4036564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ROUTES TO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There are </a:t>
            </a:r>
            <a:r>
              <a:rPr lang="en-US" sz="900" b="1">
                <a:solidFill>
                  <a:schemeClr val="tx1"/>
                </a:solidFill>
                <a:latin typeface="Noto Sans"/>
                <a:ea typeface="Noto Sans"/>
                <a:cs typeface="Noto Sans"/>
              </a:rPr>
              <a:t>3 stages</a:t>
            </a:r>
            <a:r>
              <a:rPr lang="en-US" sz="900">
                <a:solidFill>
                  <a:schemeClr val="tx1"/>
                </a:solidFill>
                <a:latin typeface="Noto Sans"/>
                <a:ea typeface="Noto Sans"/>
                <a:cs typeface="Noto Sans"/>
              </a:rPr>
              <a:t> to becoming professionally qualified:</a:t>
            </a:r>
          </a:p>
          <a:p>
            <a:pPr marL="228600" indent="-228600">
              <a:buFontTx/>
              <a:buAutoNum type="arabicPeriod"/>
            </a:pPr>
            <a:r>
              <a:rPr lang="en-US" sz="900">
                <a:solidFill>
                  <a:schemeClr val="tx1"/>
                </a:solidFill>
                <a:latin typeface="Noto Sans"/>
                <a:ea typeface="Noto Sans"/>
                <a:cs typeface="Noto Sans"/>
              </a:rPr>
              <a:t>Getting your academic qualification </a:t>
            </a:r>
          </a:p>
          <a:p>
            <a:pPr marL="228600" indent="-228600">
              <a:buAutoNum type="arabicPeriod"/>
            </a:pPr>
            <a:r>
              <a:rPr lang="en-US" sz="900">
                <a:solidFill>
                  <a:schemeClr val="tx1"/>
                </a:solidFill>
                <a:latin typeface="Noto Sans"/>
                <a:ea typeface="Noto Sans"/>
                <a:cs typeface="Noto Sans"/>
              </a:rPr>
              <a:t>Undertaking initial professional development otherwise known as work experience </a:t>
            </a:r>
          </a:p>
          <a:p>
            <a:pPr marL="228600" indent="-228600">
              <a:buAutoNum type="arabicPeriod"/>
            </a:pPr>
            <a:r>
              <a:rPr lang="en-US" sz="900">
                <a:solidFill>
                  <a:schemeClr val="tx1"/>
                </a:solidFill>
                <a:latin typeface="Noto Sans"/>
                <a:ea typeface="Noto Sans"/>
                <a:cs typeface="Noto Sans"/>
              </a:rPr>
              <a:t>Sitting a professional review</a:t>
            </a:r>
          </a:p>
          <a:p>
            <a:pPr marL="228600" indent="-228600">
              <a:buAutoNum type="arabicPeriod"/>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Academic qualifications</a:t>
            </a:r>
            <a:endParaRPr lang="en-US" sz="900">
              <a:solidFill>
                <a:schemeClr val="tx1"/>
              </a:solidFill>
              <a:latin typeface="Noto Sans"/>
              <a:ea typeface="Noto Sans"/>
              <a:cs typeface="Noto Sans"/>
            </a:endParaRPr>
          </a:p>
          <a:p>
            <a:r>
              <a:rPr lang="en-US" sz="900">
                <a:solidFill>
                  <a:schemeClr val="tx1"/>
                </a:solidFill>
                <a:latin typeface="Noto Sans"/>
                <a:ea typeface="Noto Sans"/>
                <a:cs typeface="Noto Sans"/>
              </a:rPr>
              <a:t>There are some ways to check your academic base eligibility:</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a:solidFill>
                  <a:schemeClr val="tx1"/>
                </a:solidFill>
                <a:latin typeface="Noto Sans"/>
                <a:ea typeface="Noto Sans"/>
                <a:cs typeface="Noto Sans"/>
              </a:rPr>
              <a:t>Accredited Course Search Tool</a:t>
            </a:r>
            <a:r>
              <a:rPr lang="en-US" sz="900">
                <a:solidFill>
                  <a:schemeClr val="tx1"/>
                </a:solidFill>
                <a:latin typeface="Noto Sans"/>
                <a:ea typeface="Noto Sans"/>
                <a:cs typeface="Noto Sans"/>
              </a:rPr>
              <a:t> – is our course database which contains details on a vast number of undergraduate and masters courses from around the world. It will be able to tell you whether or not your qualification is accredited by the Engineering Council and therefore eligible for professionally qualified membership.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www.ice.org.uk/coursesearch</a:t>
            </a:r>
            <a:r>
              <a:rPr lang="en-GB" sz="900">
                <a:solidFill>
                  <a:schemeClr val="tx1"/>
                </a:solidFill>
                <a:latin typeface="Noto Sans"/>
                <a:ea typeface="Noto Sans"/>
                <a:cs typeface="Noto Sans"/>
              </a:rPr>
              <a:t>)</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a:solidFill>
                  <a:schemeClr val="tx1"/>
                </a:solidFill>
                <a:latin typeface="Noto Sans"/>
                <a:ea typeface="Noto Sans"/>
                <a:cs typeface="Noto Sans"/>
              </a:rPr>
              <a:t>Academic Assessment - </a:t>
            </a:r>
            <a:r>
              <a:rPr lang="en-US" sz="900">
                <a:solidFill>
                  <a:schemeClr val="tx1"/>
                </a:solidFill>
                <a:latin typeface="Noto Sans"/>
                <a:ea typeface="Noto Sans"/>
                <a:cs typeface="Noto Sans"/>
              </a:rPr>
              <a:t>if your course isn't on the database or you don't have the qualifications to automatically apply for a particular grade of ICE membership or Engineering Council registration, you'll need an Academic Assessment. (</a:t>
            </a:r>
            <a:r>
              <a:rPr lang="en-US" sz="900">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https://www.ice.org.uk/your-career/professional-qualification-support/getting-professionally-qualified/academic-assessment</a:t>
            </a:r>
            <a:r>
              <a:rPr lang="en-US" sz="900">
                <a:solidFill>
                  <a:schemeClr val="tx1"/>
                </a:solidFill>
                <a:latin typeface="Noto Sans"/>
                <a:ea typeface="Noto Sans"/>
                <a:cs typeface="Noto Sans"/>
              </a:rPr>
              <a:t>)</a:t>
            </a:r>
          </a:p>
          <a:p>
            <a:r>
              <a:rPr lang="en-US" sz="900">
                <a:solidFill>
                  <a:schemeClr val="tx1"/>
                </a:solidFill>
                <a:latin typeface="Noto Sans"/>
                <a:ea typeface="Noto Sans"/>
                <a:cs typeface="Noto Sans"/>
              </a:rPr>
              <a:t> </a:t>
            </a:r>
          </a:p>
          <a:p>
            <a:r>
              <a:rPr lang="en-GB" sz="900" b="1">
                <a:solidFill>
                  <a:schemeClr val="tx1"/>
                </a:solidFill>
                <a:latin typeface="Noto Sans"/>
                <a:ea typeface="Noto Sans"/>
                <a:cs typeface="Noto Sans"/>
              </a:rPr>
              <a:t>Work experience</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You will also need to develop the skills, knowledge and practical experience required for professional qualification. </a:t>
            </a:r>
            <a:r>
              <a:rPr lang="en-GB">
                <a:latin typeface="Noto Sans"/>
                <a:ea typeface="Noto Sans"/>
                <a:cs typeface="Noto Sans"/>
              </a:rPr>
              <a:t>The ICE</a:t>
            </a:r>
            <a:r>
              <a:rPr lang="en-GB" sz="900">
                <a:solidFill>
                  <a:schemeClr val="tx1"/>
                </a:solidFill>
                <a:latin typeface="Noto Sans"/>
                <a:ea typeface="Noto Sans"/>
                <a:cs typeface="Noto Sans"/>
              </a:rPr>
              <a:t> calls this your </a:t>
            </a:r>
            <a:r>
              <a:rPr lang="en-GB" sz="900" b="1">
                <a:solidFill>
                  <a:schemeClr val="tx1"/>
                </a:solidFill>
                <a:latin typeface="Noto Sans"/>
                <a:ea typeface="Noto Sans"/>
                <a:cs typeface="Noto Sans"/>
              </a:rPr>
              <a:t>Initial Professional Development (IPD).</a:t>
            </a:r>
            <a:r>
              <a:rPr lang="en-GB" sz="900">
                <a:solidFill>
                  <a:schemeClr val="tx1"/>
                </a:solidFill>
                <a:latin typeface="Noto Sans"/>
                <a:ea typeface="Noto Sans"/>
                <a:cs typeface="Noto Sans"/>
              </a:rPr>
              <a:t> </a:t>
            </a:r>
            <a:r>
              <a:rPr lang="en-GB">
                <a:latin typeface="Noto Sans"/>
                <a:ea typeface="Noto Sans"/>
                <a:cs typeface="Noto Sans"/>
              </a:rPr>
              <a:t>The ICE</a:t>
            </a:r>
            <a:r>
              <a:rPr lang="en-GB" sz="900">
                <a:solidFill>
                  <a:schemeClr val="tx1"/>
                </a:solidFill>
                <a:latin typeface="Noto Sans"/>
                <a:ea typeface="Noto Sans"/>
                <a:cs typeface="Noto Sans"/>
              </a:rPr>
              <a:t> and your employer offer lots of support to help you on your journey to professional qualification, as you record and assess the experience you gain. You also need to record </a:t>
            </a:r>
            <a:r>
              <a:rPr lang="en-GB" sz="900" b="1">
                <a:solidFill>
                  <a:schemeClr val="tx1"/>
                </a:solidFill>
                <a:latin typeface="Noto Sans"/>
                <a:ea typeface="Noto Sans"/>
                <a:cs typeface="Noto Sans"/>
              </a:rPr>
              <a:t>Continuing Professional Development (CPD)</a:t>
            </a:r>
            <a:r>
              <a:rPr lang="en-GB" sz="900">
                <a:solidFill>
                  <a:schemeClr val="tx1"/>
                </a:solidFill>
                <a:latin typeface="Noto Sans"/>
                <a:ea typeface="Noto Sans"/>
                <a:cs typeface="Noto Sans"/>
              </a:rPr>
              <a:t>.</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(No formal IPD needed for </a:t>
            </a:r>
            <a:r>
              <a:rPr lang="en-US" sz="900" err="1">
                <a:latin typeface="Noto Sans"/>
                <a:ea typeface="Noto Sans"/>
                <a:cs typeface="Noto Sans"/>
              </a:rPr>
              <a:t>EngTech</a:t>
            </a:r>
            <a:r>
              <a:rPr lang="en-US" sz="900">
                <a:latin typeface="Noto Sans"/>
                <a:ea typeface="Noto Sans"/>
                <a:cs typeface="Noto Sans"/>
              </a:rPr>
              <a:t>)</a:t>
            </a:r>
            <a:endParaRPr lang="en-GB" sz="900">
              <a:latin typeface="Noto Sans"/>
              <a:ea typeface="Noto Sans"/>
              <a:cs typeface="Noto Sans"/>
            </a:endParaRPr>
          </a:p>
          <a:p>
            <a:endParaRPr lang="en-GB">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Review</a:t>
            </a:r>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you’ve gained the skills, knowledge and experience you need to complete your initial professional development, you’ll need to </a:t>
            </a:r>
            <a:r>
              <a:rPr lang="en-GB" sz="900" b="1">
                <a:solidFill>
                  <a:schemeClr val="tx1"/>
                </a:solidFill>
                <a:latin typeface="Noto Sans"/>
                <a:ea typeface="Noto Sans"/>
                <a:cs typeface="Noto Sans"/>
              </a:rPr>
              <a:t>pass a Professional Review.</a:t>
            </a:r>
            <a:r>
              <a:rPr lang="en-GB" sz="900">
                <a:solidFill>
                  <a:schemeClr val="tx1"/>
                </a:solidFill>
                <a:latin typeface="Noto Sans"/>
                <a:ea typeface="Noto Sans"/>
                <a:cs typeface="Noto Sans"/>
              </a:rPr>
              <a:t> </a:t>
            </a:r>
            <a:r>
              <a:rPr lang="en-US" sz="900">
                <a:solidFill>
                  <a:schemeClr val="tx1"/>
                </a:solidFill>
                <a:latin typeface="Noto Sans"/>
                <a:ea typeface="Noto Sans"/>
                <a:cs typeface="Noto Sans"/>
              </a:rPr>
              <a:t>This includes a presentation and an interview with two experienced civil engineers or technicians. If you are applying for IEng or CEng you’ll also need to do a communication task.</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*PRESENTER NOTE: If time allows, you could also share a short video that introduces the key steps to achieving professional qualification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Video requires online link or advance download (see below) good sound; recommend testing sound equipment ahead of presentation if possible*</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hlinkClick r:id="rId5">
                  <a:extLst>
                    <a:ext uri="{A12FA001-AC4F-418D-AE19-62706E023703}">
                      <ahyp:hlinkClr xmlns:ahyp="http://schemas.microsoft.com/office/drawing/2018/hyperlinkcolor" val="tx"/>
                    </a:ext>
                  </a:extLst>
                </a:hlinkClick>
              </a:rPr>
              <a:t>https://www.youtube.com/watch?v=WQDzPpj7FlI</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Or, if no online access for presentation, download from </a:t>
            </a:r>
            <a:r>
              <a:rPr lang="en-GB" sz="900" err="1">
                <a:solidFill>
                  <a:schemeClr val="tx1"/>
                </a:solidFill>
                <a:latin typeface="Noto Sans"/>
                <a:ea typeface="Noto Sans"/>
                <a:cs typeface="Noto Sans"/>
              </a:rPr>
              <a:t>Sharepoint</a:t>
            </a:r>
            <a:r>
              <a:rPr lang="en-GB" sz="900">
                <a:solidFill>
                  <a:schemeClr val="tx1"/>
                </a:solidFill>
                <a:latin typeface="Noto Sans"/>
                <a:ea typeface="Noto Sans"/>
                <a:cs typeface="Noto Sans"/>
              </a:rPr>
              <a:t> before your presentation, select insert – video – video on my PC.</a:t>
            </a:r>
            <a:endParaRPr lang="en-US" sz="900">
              <a:solidFill>
                <a:schemeClr val="tx1"/>
              </a:solidFill>
              <a:latin typeface="Noto Sans"/>
              <a:ea typeface="Noto Sans"/>
              <a:cs typeface="Noto Sans"/>
            </a:endParaRPr>
          </a:p>
          <a:p>
            <a:r>
              <a:rPr lang="en-GB" sz="900" err="1">
                <a:solidFill>
                  <a:schemeClr val="tx1"/>
                </a:solidFill>
                <a:latin typeface="Noto Sans"/>
                <a:ea typeface="Noto Sans"/>
                <a:cs typeface="Noto Sans"/>
              </a:rPr>
              <a:t>Sharepoint</a:t>
            </a:r>
            <a:r>
              <a:rPr lang="en-GB" sz="900">
                <a:solidFill>
                  <a:schemeClr val="tx1"/>
                </a:solidFill>
                <a:latin typeface="Noto Sans"/>
                <a:ea typeface="Noto Sans"/>
                <a:cs typeface="Noto Sans"/>
              </a:rPr>
              <a:t> download link:</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hlinkClick r:id="rId6">
                  <a:extLst>
                    <a:ext uri="{A12FA001-AC4F-418D-AE19-62706E023703}">
                      <ahyp:hlinkClr xmlns:ahyp="http://schemas.microsoft.com/office/drawing/2018/hyperlinkcolor" val="tx"/>
                    </a:ext>
                  </a:extLst>
                </a:hlinkClick>
              </a:rPr>
              <a:t>https://icehub.sharepoint.com/:v:/g/membership/marketing/docs/ETNzddf7Q1ZItU18GrmO3zwBCfwMiYFyX5wBL3xzh6oV3w?e=6c7qCi</a:t>
            </a:r>
            <a:r>
              <a:rPr lang="en-GB" sz="900">
                <a:solidFill>
                  <a:schemeClr val="tx1"/>
                </a:solidFill>
                <a:latin typeface="Noto Sans"/>
                <a:ea typeface="Noto Sans"/>
                <a:cs typeface="Noto Sans"/>
              </a:rPr>
              <a:t> </a:t>
            </a:r>
            <a:endParaRPr lang="en-US" sz="900">
              <a:solidFill>
                <a:schemeClr val="tx1"/>
              </a:solidFill>
              <a:latin typeface="Noto Sans"/>
              <a:ea typeface="Noto Sans"/>
              <a:cs typeface="Noto Sans"/>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4120857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73B25-D469-389C-F478-A9BDD170CE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0D25D-CA7C-B121-02F8-89BAE49420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38C486-B338-FB59-CE2B-60A987BFA1C4}"/>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INITIAL PROFESSIONAL DEVELOPMENT (IPD)</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Our team and your future employer will offer lots of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support</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to help you gain the skills and experience you need to complete your Initial Professional Development (IPD) and to help you achieve your goal.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There are different options for completing your IPD:</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Mentor supported training</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 and Mentor supported training use our IPD online system, this lets you progressively submit your experience and enables your supporting engineers to sign off your evidence if you meet the requirements of that attribute.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You’ll log evidence which is then monitored, and progressively signed off by your Supervising Civil Engineer, or Delegated Engineer when you are on an ICE training scheme or by your mentor when you are using mentor supported training.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Both require you to record Annual appraisals and when you have met and achieved the required skills and abilities an IPD completion.</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As your experience grows, the level of responsibility that you will record will increase and you'll find that you'll be able to sign off your examples at increasing levels. You'll need to get to the highest level in all of the attributes in order to complete your IPD.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is run by ICE-approved employers. Y</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ou</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check if your potential employer has an ICE training scheme in place by searching in our approved employers database on our website. </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ollowing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the ICE Training Scheme is the most effective way to get the work-based experience and support you need to complete your initial professional development and become professionally qualified, your future employer will assign you with a Supervising Civil Engineer (SCE) and may also appoint a Delegated Engineer (DE) to support and guide you throughout the </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programme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p>
          <a:p>
            <a:pPr marL="285750" indent="-285750" defTabSz="448833">
              <a:buFont typeface="Wingdings"/>
              <a:buChar char="§"/>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mentor supported training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route is very similar to the ICE training scheme and should be used by those whose employers don't have a training scheme in place.  </a:t>
            </a:r>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a structured programme to support your development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a civil engineer and help you to progress to professional qualification. It will help you get the work-based experience and support you need to complete your initial professional development and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be supported throughout by an experienced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mentor</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mentor could be someone at your future employer, or another employer. If you need help finding a mentor you could try our online mentor-matching platform (ice.org.uk/mentoring), or get in touch with us. Your mentor will need to be approved by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find a mentor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before you register with IPD Online and enrol on mentor-supported training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547BBF4-643E-F5E1-473B-E3D2693BB0BD}"/>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489856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ICE ATTRIBUTES</a:t>
            </a:r>
            <a:endParaRPr lang="en-US" sz="900">
              <a:solidFill>
                <a:schemeClr val="tx1"/>
              </a:solidFill>
              <a:latin typeface="Noto Sans"/>
              <a:ea typeface="Noto Sans"/>
              <a:cs typeface="Noto Sans"/>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To become professionally qualified, you will need to provide evidence against </a:t>
            </a:r>
            <a:r>
              <a:rPr lang="en-US">
                <a:latin typeface="Noto Sans"/>
                <a:ea typeface="Noto Sans"/>
                <a:cs typeface="Noto Sans"/>
              </a:rPr>
              <a:t>the </a:t>
            </a:r>
            <a:r>
              <a:rPr lang="en-US" sz="900">
                <a:solidFill>
                  <a:schemeClr val="tx1"/>
                </a:solidFill>
                <a:latin typeface="Noto Sans"/>
                <a:ea typeface="Noto Sans"/>
                <a:cs typeface="Noto Sans"/>
              </a:rPr>
              <a:t>7 ICE attributes.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These are: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solidFill>
                  <a:schemeClr val="tx1"/>
                </a:solidFill>
                <a:latin typeface="Noto Sans"/>
                <a:ea typeface="Noto Sans"/>
                <a:cs typeface="Noto Sans"/>
              </a:rPr>
              <a:t>Understanding and practical application of engineering </a:t>
            </a:r>
          </a:p>
          <a:p>
            <a:pPr marL="228600" indent="-228600">
              <a:buAutoNum type="arabicPeriod"/>
            </a:pPr>
            <a:r>
              <a:rPr lang="en-US" sz="900">
                <a:solidFill>
                  <a:schemeClr val="tx1"/>
                </a:solidFill>
                <a:latin typeface="Noto Sans"/>
                <a:ea typeface="Noto Sans"/>
                <a:cs typeface="Noto Sans"/>
              </a:rPr>
              <a:t>Management and leadership</a:t>
            </a:r>
          </a:p>
          <a:p>
            <a:pPr marL="228600" indent="-228600">
              <a:buAutoNum type="arabicPeriod"/>
            </a:pPr>
            <a:r>
              <a:rPr lang="en-US" sz="900">
                <a:solidFill>
                  <a:schemeClr val="tx1"/>
                </a:solidFill>
                <a:latin typeface="Noto Sans"/>
                <a:ea typeface="Noto Sans"/>
                <a:cs typeface="Noto Sans"/>
              </a:rPr>
              <a:t>Commercial ability </a:t>
            </a:r>
          </a:p>
          <a:p>
            <a:pPr marL="228600" indent="-228600">
              <a:buAutoNum type="arabicPeriod"/>
            </a:pPr>
            <a:r>
              <a:rPr lang="en-US" sz="900">
                <a:solidFill>
                  <a:schemeClr val="tx1"/>
                </a:solidFill>
                <a:latin typeface="Noto Sans"/>
                <a:ea typeface="Noto Sans"/>
                <a:cs typeface="Noto Sans"/>
              </a:rPr>
              <a:t>Health, safety and welfare </a:t>
            </a:r>
          </a:p>
          <a:p>
            <a:pPr marL="228600" indent="-228600">
              <a:buAutoNum type="arabicPeriod"/>
            </a:pPr>
            <a:r>
              <a:rPr lang="en-US" sz="900">
                <a:solidFill>
                  <a:schemeClr val="tx1"/>
                </a:solidFill>
                <a:latin typeface="Noto Sans"/>
                <a:ea typeface="Noto Sans"/>
                <a:cs typeface="Noto Sans"/>
              </a:rPr>
              <a:t>Sustainable development </a:t>
            </a:r>
          </a:p>
          <a:p>
            <a:pPr marL="228600" indent="-228600">
              <a:buAutoNum type="arabicPeriod"/>
            </a:pPr>
            <a:r>
              <a:rPr lang="en-US" sz="900">
                <a:solidFill>
                  <a:schemeClr val="tx1"/>
                </a:solidFill>
                <a:latin typeface="Noto Sans"/>
                <a:ea typeface="Noto Sans"/>
                <a:cs typeface="Noto Sans"/>
              </a:rPr>
              <a:t>Interpersonal skills and communication </a:t>
            </a:r>
          </a:p>
          <a:p>
            <a:pPr marL="228600" indent="-228600">
              <a:buAutoNum type="arabicPeriod"/>
            </a:pPr>
            <a:r>
              <a:rPr lang="en-US" sz="900">
                <a:solidFill>
                  <a:schemeClr val="tx1"/>
                </a:solidFill>
                <a:latin typeface="Noto Sans"/>
                <a:ea typeface="Noto Sans"/>
                <a:cs typeface="Noto Sans"/>
              </a:rPr>
              <a:t>Professional commitment </a:t>
            </a:r>
          </a:p>
          <a:p>
            <a:endParaRPr lang="en-US"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3173358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2992D-EA21-85E7-A948-76AB796968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851D88-C769-6099-65A2-835C79C31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AA318-F45D-29AB-311B-4E5DF5DF7438}"/>
              </a:ext>
            </a:extLst>
          </p:cNvPr>
          <p:cNvSpPr>
            <a:spLocks noGrp="1"/>
          </p:cNvSpPr>
          <p:nvPr>
            <p:ph type="body" idx="1"/>
          </p:nvPr>
        </p:nvSpPr>
        <p:spPr/>
        <p:txBody>
          <a:bodyPr/>
          <a:lstStyle/>
          <a:p>
            <a:r>
              <a:rPr lang="en-GB" sz="900" b="1" dirty="0">
                <a:solidFill>
                  <a:schemeClr val="tx1"/>
                </a:solidFill>
                <a:latin typeface="Noto Sans"/>
                <a:ea typeface="Noto Sans"/>
                <a:cs typeface="Noto Sans"/>
              </a:rPr>
              <a:t>TOPIC: RECORDING YOUR EXPERIENCE</a:t>
            </a:r>
            <a:endParaRPr lang="en-US" sz="900" dirty="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solidFill>
                <a:latin typeface="Noto Sans"/>
                <a:ea typeface="Noto Sans"/>
                <a:cs typeface="Noto Sans"/>
              </a:rPr>
              <a:t>If you have gained work experience during your studies, you can record it and gain a head start on your journey to professional qualification with the ICE.</a:t>
            </a:r>
            <a:endParaRPr lang="en-US" sz="900" dirty="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solidFill>
                <a:latin typeface="Noto Sans"/>
                <a:ea typeface="Noto Sans"/>
                <a:cs typeface="Noto Sans"/>
              </a:rPr>
              <a:t>If you have had a regular placement with a civil engineering employer, you probably have more.</a:t>
            </a:r>
            <a:endParaRPr lang="en-GB" sz="900" dirty="0">
              <a:solidFill>
                <a:schemeClr val="tx1"/>
              </a:solidFill>
              <a:latin typeface="Noto Sans"/>
              <a:ea typeface="Noto Sans"/>
              <a:cs typeface="Noto Sans"/>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b="1" dirty="0">
                <a:latin typeface="Noto Sans"/>
                <a:ea typeface="Noto Sans"/>
                <a:cs typeface="Noto Sans"/>
              </a:rPr>
              <a:t>ICE Careers app – Tracker tool</a:t>
            </a:r>
            <a:endParaRPr lang="en-US" b="1" dirty="0">
              <a:latin typeface="Noto Sans" panose="020B0502040504020204" pitchFamily="34" charset="0"/>
              <a:ea typeface="Noto Sans" panose="020B0502040504020204" pitchFamily="34" charset="0"/>
              <a:cs typeface="Noto Sans" panose="020B0502040504020204" pitchFamily="34" charset="0"/>
            </a:endParaRPr>
          </a:p>
          <a:p>
            <a:endParaRPr lang="en-US" b="1">
              <a:latin typeface="Noto Sans" panose="020B0502040504020204" pitchFamily="34" charset="0"/>
              <a:ea typeface="Noto Sans" panose="020B0502040504020204" pitchFamily="34" charset="0"/>
              <a:cs typeface="Noto Sans" panose="020B0502040504020204" pitchFamily="34" charset="0"/>
            </a:endParaRPr>
          </a:p>
          <a:p>
            <a:r>
              <a:rPr lang="en-US" dirty="0">
                <a:latin typeface="Noto Sans"/>
                <a:ea typeface="Noto Sans"/>
                <a:cs typeface="Noto Sans"/>
              </a:rPr>
              <a:t>Download the ICE Careers app and begin recording your initial professional development (IPD) and continuing professional development (CPD) using the Tracker tool. </a:t>
            </a:r>
            <a:endParaRPr lang="en-US" dirty="0">
              <a:latin typeface="Noto Sans" panose="020B0502040504020204" pitchFamily="34" charset="0"/>
              <a:ea typeface="Noto Sans" panose="020B0502040504020204" pitchFamily="34" charset="0"/>
              <a:cs typeface="Noto Sans" panose="020B0502040504020204" pitchFamily="34" charset="0"/>
            </a:endParaRPr>
          </a:p>
          <a:p>
            <a:endParaRPr lang="en-GB">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solidFill>
                <a:latin typeface="Noto Sans"/>
                <a:ea typeface="Noto Sans"/>
                <a:cs typeface="Noto Sans"/>
              </a:rPr>
              <a:t>Attribute Achievement form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You can </a:t>
            </a:r>
            <a:r>
              <a:rPr lang="en-GB">
                <a:latin typeface="Noto Sans"/>
                <a:ea typeface="Noto Sans"/>
                <a:cs typeface="Noto Sans"/>
              </a:rPr>
              <a:t>also record</a:t>
            </a:r>
            <a:r>
              <a:rPr lang="en-GB" sz="900">
                <a:solidFill>
                  <a:schemeClr val="tx1"/>
                </a:solidFill>
                <a:latin typeface="Noto Sans"/>
                <a:ea typeface="Noto Sans"/>
                <a:cs typeface="Noto Sans"/>
              </a:rPr>
              <a:t> your experience using the Attribute Achievement form available for download on the ICE website linked </a:t>
            </a:r>
            <a:r>
              <a:rPr lang="en-GB">
                <a:latin typeface="Noto Sans"/>
                <a:ea typeface="Noto Sans"/>
                <a:cs typeface="Noto Sans"/>
              </a:rPr>
              <a:t>on this slide</a:t>
            </a:r>
            <a:r>
              <a:rPr lang="en-GB" sz="900">
                <a:solidFill>
                  <a:schemeClr val="tx1"/>
                </a:solidFill>
                <a:latin typeface="Noto Sans"/>
                <a:ea typeface="Noto Sans"/>
                <a:cs typeface="Noto Sans"/>
              </a:rPr>
              <a:t>.</a:t>
            </a:r>
            <a:endParaRPr lang="en-US" sz="900">
              <a:solidFill>
                <a:schemeClr val="tx1"/>
              </a:solidFill>
              <a:latin typeface="Noto Sans"/>
              <a:ea typeface="Noto Sans"/>
              <a:cs typeface="Noto Sans"/>
            </a:endParaRPr>
          </a:p>
          <a:p>
            <a:r>
              <a:rPr lang="en-GB" sz="900" dirty="0">
                <a:solidFill>
                  <a:schemeClr val="tx1"/>
                </a:solidFill>
                <a:latin typeface="Noto Sans"/>
                <a:ea typeface="Noto Sans"/>
                <a:cs typeface="Noto Sans"/>
              </a:rPr>
              <a:t>Include bullet points under each attribute.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solidFill>
                <a:latin typeface="Noto Sans"/>
                <a:ea typeface="Noto Sans"/>
                <a:cs typeface="Noto Sans"/>
              </a:rPr>
              <a:t>If you do not have evidence for each attribute now, don’t worry. As you gain more experience, you will gain more evidence for each of the attributes.</a:t>
            </a:r>
            <a:endParaRPr lang="en-US" sz="900" dirty="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D23303F-AA05-CD1E-8384-C9FEFC085ED8}"/>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91926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CONTINUING PROFESSIONAL DEVELOPMENT (CPD)</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Continuing Professional Development (CPD) is how you develop your skills knowledge and experience throughout your career.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self-directed and driven by you for your current and future roles.</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requires its members to plan and record their CPD.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CPD has 2 parts:</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Development action plan (DAP)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updated once a year </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Personal development record (PDR) -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updated regularly to capture learning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templates for the development action plan (DAP) and personal development record (PDR) in Appendices A &amp; B in the CPD guidance document. You can copy these into Word or Excel and use these for your records.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should be planned, evaluated and assessed and it will help you set development goals and objectives for your future.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3327315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8833">
              <a:defRPr/>
            </a:pPr>
            <a:r>
              <a:rPr lang="en-GB" sz="900" b="1">
                <a:solidFill>
                  <a:schemeClr val="tx1"/>
                </a:solidFill>
                <a:latin typeface="Noto Sans"/>
                <a:ea typeface="Noto Sans"/>
                <a:cs typeface="Noto Sans"/>
              </a:rPr>
              <a:t>TOPIC: NEXT STEPS</a:t>
            </a: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b="0">
                <a:solidFill>
                  <a:schemeClr val="tx1"/>
                </a:solidFill>
                <a:latin typeface="Noto Sans"/>
                <a:ea typeface="Noto Sans"/>
                <a:cs typeface="Noto Sans"/>
              </a:rPr>
              <a:t>*PRESENTER NOTE</a:t>
            </a:r>
            <a:r>
              <a:rPr lang="en-GB" sz="900" b="0" baseline="0">
                <a:solidFill>
                  <a:schemeClr val="tx1"/>
                </a:solidFill>
                <a:latin typeface="Noto Sans"/>
                <a:ea typeface="Noto Sans"/>
                <a:cs typeface="Noto Sans"/>
              </a:rPr>
              <a:t>: recommend f</a:t>
            </a:r>
            <a:r>
              <a:rPr lang="en-GB" sz="900" b="0">
                <a:solidFill>
                  <a:schemeClr val="tx1"/>
                </a:solidFill>
                <a:latin typeface="Noto Sans"/>
                <a:ea typeface="Noto Sans"/>
                <a:cs typeface="Noto Sans"/>
              </a:rPr>
              <a:t>ocus on the 3 x immediate </a:t>
            </a:r>
            <a:r>
              <a:rPr lang="en-GB">
                <a:latin typeface="Noto Sans"/>
                <a:ea typeface="Noto Sans"/>
                <a:cs typeface="Noto Sans"/>
              </a:rPr>
              <a:t>actions</a:t>
            </a:r>
            <a:r>
              <a:rPr lang="en-GB" sz="900" b="0">
                <a:solidFill>
                  <a:schemeClr val="tx1"/>
                </a:solidFill>
                <a:latin typeface="Noto Sans"/>
                <a:ea typeface="Noto Sans"/>
                <a:cs typeface="Noto Sans"/>
              </a:rPr>
              <a:t> – what </a:t>
            </a:r>
            <a:r>
              <a:rPr lang="en-GB" sz="900">
                <a:solidFill>
                  <a:schemeClr val="tx1"/>
                </a:solidFill>
                <a:latin typeface="Noto Sans"/>
                <a:ea typeface="Noto Sans"/>
                <a:cs typeface="Noto Sans"/>
              </a:rPr>
              <a:t>final year</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students should</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aim to do</a:t>
            </a:r>
            <a:r>
              <a:rPr lang="en-GB" sz="900" b="0">
                <a:solidFill>
                  <a:schemeClr val="tx1"/>
                </a:solidFill>
                <a:latin typeface="Noto Sans"/>
                <a:ea typeface="Noto Sans"/>
                <a:cs typeface="Noto Sans"/>
              </a:rPr>
              <a:t> to get started on their journey to achieving professional qualification*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Once you have a training agreement or mentor support you’ll access IPD online at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ice.org.uk/myice</a:t>
            </a:r>
            <a:endParaRPr lang="en-GB" sz="900">
              <a:solidFill>
                <a:schemeClr val="tx1"/>
              </a:solidFill>
              <a:latin typeface="Noto Sans"/>
              <a:ea typeface="Noto Sans"/>
              <a:cs typeface="Noto Sans"/>
            </a:endParaRPr>
          </a:p>
          <a:p>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 start using IPD online to record your professional experience, your SCE, DE or mentor will review and assess that experience and you are now building your knowledge experience and abilities towards completing your IPD and applying for your professional review.</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Ask your employer questions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If you have had a regular placement with a civil engineering employer, it is important to ask them questions to help support your journey towards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You can them questions such as:</a:t>
            </a:r>
          </a:p>
          <a:p>
            <a:r>
              <a:rPr lang="en-US" sz="900">
                <a:solidFill>
                  <a:schemeClr val="tx1"/>
                </a:solidFill>
                <a:latin typeface="Noto Sans"/>
                <a:ea typeface="Noto Sans"/>
                <a:cs typeface="Noto Sans"/>
              </a:rPr>
              <a:t>Is there a company training scheme?</a:t>
            </a:r>
          </a:p>
          <a:p>
            <a:r>
              <a:rPr lang="en-US" sz="900">
                <a:solidFill>
                  <a:schemeClr val="tx1"/>
                </a:solidFill>
                <a:latin typeface="Noto Sans"/>
                <a:ea typeface="Noto Sans"/>
                <a:cs typeface="Noto Sans"/>
              </a:rPr>
              <a:t>If not, is there an ICE qualified person who can be your mentor?</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While many employers will be able to support you with finding a mentor. If not, the following resources can help your search.</a:t>
            </a:r>
          </a:p>
          <a:p>
            <a:pPr>
              <a:spcBef>
                <a:spcPct val="20000"/>
              </a:spcBef>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ICE’s mentor-matching platform</a:t>
            </a:r>
          </a:p>
          <a:p>
            <a:pPr>
              <a:spcBef>
                <a:spcPct val="20000"/>
              </a:spcBef>
            </a:pPr>
            <a:r>
              <a:rPr lang="en-GB" sz="900" b="1">
                <a:solidFill>
                  <a:schemeClr val="tx1"/>
                </a:solidFill>
                <a:latin typeface="Noto Sans"/>
                <a:ea typeface="Noto Sans"/>
                <a:cs typeface="Noto Sans"/>
              </a:rPr>
              <a:t>ice.org.uk/mentoring</a:t>
            </a:r>
            <a:endParaRPr lang="en-US" sz="900">
              <a:solidFill>
                <a:schemeClr val="tx1"/>
              </a:solidFill>
              <a:latin typeface="Noto Sans"/>
              <a:ea typeface="Noto Sans"/>
              <a:cs typeface="Noto Sans"/>
            </a:endParaRPr>
          </a:p>
          <a:p>
            <a:pPr>
              <a:spcBef>
                <a:spcPct val="20000"/>
              </a:spcBef>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Or contact ICE’s Membership Support Centre:</a:t>
            </a:r>
          </a:p>
          <a:p>
            <a:pPr>
              <a:spcBef>
                <a:spcPct val="20000"/>
              </a:spcBef>
            </a:pPr>
            <a:r>
              <a:rPr lang="en-GB" sz="900" b="1">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membership@ice.org.uk</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2396016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C0D6B-7AE7-8E76-A1E7-CA3A7C689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BC509-FFF7-1EEA-0E0A-1DAD78AA3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9850C4-926C-D897-7EBF-D8AD5BB05F9D}"/>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REASONS TO UPGRADE TO ICE GRADUATE MEMBERSHIP</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 quick overview of the benefits of ICE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Reading detail of every bullet may not be very engaging for the audience - suggest highlight the first two and encourage them to find out about the others online. Have included brief details on all bullets in case the audience asks about them*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 /Mentor Supported Training – emphasise these,</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how they support their development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IPD Online – emphasise this</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too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ICE Rewards: discounts and special offers on leading brands and retailers. Includes deals on cinema tickets, gym membership, mobile phones to travel and holidays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Local events: local team, and volunteer members, organise a host of events on a range of topics. Great chance to learn more about the industry and grow your network with other grads and more experienced engineers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NCE digital: industry publication. Digital access included as part of your membership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Knowledge Hub: online portal with a wealth of knowledge content to help you learn and develop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Other online resources: content from our library, expert thought leadership all available on our website</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Civil Engineering journal – ICE’s flagship journal with articles on a range of civil engineering topics; receive digital edition </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Benevolent Fund: *note there are eligibility criteria for financial support, details on Ben Fund website. Other wellbeing support – online portal, helpline, webinars – is available to all</a:t>
            </a:r>
          </a:p>
          <a:p>
            <a:pPr marL="171450" indent="-171450">
              <a:buFont typeface="Wingdings"/>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Make the most of your membership</a:t>
            </a:r>
          </a:p>
        </p:txBody>
      </p:sp>
      <p:sp>
        <p:nvSpPr>
          <p:cNvPr id="4" name="Slide Number Placeholder 3">
            <a:extLst>
              <a:ext uri="{FF2B5EF4-FFF2-40B4-BE49-F238E27FC236}">
                <a16:creationId xmlns:a16="http://schemas.microsoft.com/office/drawing/2014/main" id="{C4CE8962-C982-E95E-F4AB-B5ED9915F10A}"/>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2344667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Mobile app designed to help undergraduate students and apprentices plan their career in civil engineering and infrastructure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a careers guide, professional development tracker, ICE events and more support for students</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Download the app – QR codes on slide, or search ‘ICE Careers’ in Apple App Store or Google Play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 more detail re app is on speaker notes on following slide with screenshots)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CEDE7-B9C6-6EC8-9A22-70C1A2ED27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8D138F-DA5A-576C-DD34-0D4911A489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54A276-2846-2C79-A2DB-E0A53C76102D}"/>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B96F92D-05DB-E850-29AA-EB5096C52915}"/>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15687115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E32A-2C14-E4AA-585D-A37A04E96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76E40-BE50-0EA0-F3FF-6324BB2FA2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718F70-4C4A-E666-3DC7-6E721B638FD5}"/>
              </a:ext>
            </a:extLst>
          </p:cNvPr>
          <p:cNvSpPr>
            <a:spLocks noGrp="1"/>
          </p:cNvSpPr>
          <p:nvPr>
            <p:ph type="body" idx="1"/>
          </p:nvPr>
        </p:nvSpPr>
        <p:spPr/>
        <p:txBody>
          <a:bodyPr/>
          <a:lstStyle/>
          <a:p>
            <a:pPr defTabSz="457136">
              <a:defRPr/>
            </a:pPr>
            <a:r>
              <a:rPr lang="en-GB" sz="900" b="1">
                <a:solidFill>
                  <a:schemeClr val="tx1"/>
                </a:solidFill>
                <a:latin typeface="Noto Sans"/>
                <a:ea typeface="Noto Sans"/>
                <a:cs typeface="Noto Sans"/>
              </a:rPr>
              <a:t>TOPIC: VIDEO HIGHLIGHTING BENEFITS OF ICE MEMBERSHIP AND QUALIFICATIONS</a:t>
            </a:r>
          </a:p>
          <a:p>
            <a:pPr defTabSz="457136">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*PRESENTER NOTE: video requires online link or advance download (see below</a:t>
            </a:r>
            <a:r>
              <a:rPr lang="en-GB">
                <a:latin typeface="Noto Sans"/>
                <a:ea typeface="Noto Sans"/>
                <a:cs typeface="Noto Sans"/>
              </a:rPr>
              <a:t>). For good</a:t>
            </a:r>
            <a:r>
              <a:rPr lang="en-GB" sz="900">
                <a:solidFill>
                  <a:schemeClr val="tx1"/>
                </a:solidFill>
                <a:latin typeface="Noto Sans"/>
                <a:ea typeface="Noto Sans"/>
                <a:cs typeface="Noto Sans"/>
              </a:rPr>
              <a:t> sound</a:t>
            </a:r>
            <a:r>
              <a:rPr lang="en-GB">
                <a:latin typeface="Noto Sans"/>
                <a:ea typeface="Noto Sans"/>
                <a:cs typeface="Noto Sans"/>
              </a:rPr>
              <a:t>,</a:t>
            </a:r>
            <a:r>
              <a:rPr lang="en-GB" sz="900">
                <a:solidFill>
                  <a:schemeClr val="tx1"/>
                </a:solidFill>
                <a:latin typeface="Noto Sans"/>
                <a:ea typeface="Noto Sans"/>
                <a:cs typeface="Noto Sans"/>
              </a:rPr>
              <a:t> recommend testing sound equipment ahead of presentation if possible*</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Introduce video – hear why our members and employers, think that ICE membership and professional qualifications are so vital to their careers.</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Video on the slide is at this link (shorter version, 03:30) -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https://www.youtube.com/watch?v=hSOstb3n5O0</a:t>
            </a:r>
            <a:endParaRPr lang="en-GB" sz="900">
              <a:solidFill>
                <a:schemeClr val="tx1"/>
              </a:solidFill>
              <a:latin typeface="Noto Sans"/>
              <a:ea typeface="Noto Sans"/>
              <a:cs typeface="Noto Sans"/>
            </a:endParaRP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Or, if no online access for presentation, download from SharePoint before your presentation, select insert – video – video on my PC.</a:t>
            </a:r>
          </a:p>
          <a:p>
            <a:pPr defTabSz="457136">
              <a:defRPr/>
            </a:pPr>
            <a:r>
              <a:rPr lang="en-GB" sz="900">
                <a:solidFill>
                  <a:schemeClr val="tx1"/>
                </a:solidFill>
                <a:latin typeface="Noto Sans"/>
                <a:ea typeface="Noto Sans"/>
                <a:cs typeface="Noto Sans"/>
              </a:rPr>
              <a:t>https://icehub-my.sharepoint.com/:v:/g/personal/ed_horton_ice_org_uk/Eckzs130CZVMhBfRH8heCZMB0c8BXoH7hR3QRWHLGcH56w?e=fyqUf7</a:t>
            </a:r>
          </a:p>
        </p:txBody>
      </p:sp>
      <p:sp>
        <p:nvSpPr>
          <p:cNvPr id="4" name="Slide Number Placeholder 3">
            <a:extLst>
              <a:ext uri="{FF2B5EF4-FFF2-40B4-BE49-F238E27FC236}">
                <a16:creationId xmlns:a16="http://schemas.microsoft.com/office/drawing/2014/main" id="{7187DE15-25E3-474F-6353-78D733FC2513}"/>
              </a:ext>
            </a:extLst>
          </p:cNvPr>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27363587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BC8B5-9C9D-DCDF-D4DF-C921739CF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8672E6-106A-87FD-C64E-085DF91A9E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522842-7CFF-768D-561D-D47EECB6AB65}"/>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ICE IN YOUR AREA</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either keep Membership Support Centre details, or replace with your own contact details for membership support.*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has local teams and volunteers, across the UK and around the world, who support with membership queries, arrange events and activities.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Once you begin your career journey, our team of Membership Managers and Membership Development Officers (MDOs) offer support and guidance on your path towards becoming qualified.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get in touch with your local representative through our Membership Support Centre.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offer a range of locally delivered workshops across the UK, to give advice and guidance to help you on your way to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is also a wealth of webinars available on the ICE website – you can join them live, or watch recordings anytime.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And of course this is all in addition to the support and guidance you’ll receive from your employer and your SCE, DE or mentor.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9FC6FEB-00AC-AEF3-9251-8264A64D225D}"/>
              </a:ext>
            </a:extLst>
          </p:cNvPr>
          <p:cNvSpPr>
            <a:spLocks noGrp="1"/>
          </p:cNvSpPr>
          <p:nvPr>
            <p:ph type="sldNum" sz="quarter" idx="5"/>
          </p:nvPr>
        </p:nvSpPr>
        <p:spPr/>
        <p:txBody>
          <a:bodyPr/>
          <a:lstStyle/>
          <a:p>
            <a:fld id="{8A36CAF4-5E87-4E49-B717-EB01CD9B11B1}" type="slidenum">
              <a:rPr lang="en-US" smtClean="0"/>
              <a:t>17</a:t>
            </a:fld>
            <a:endParaRPr lang="en-US"/>
          </a:p>
        </p:txBody>
      </p:sp>
    </p:spTree>
    <p:extLst>
      <p:ext uri="{BB962C8B-B14F-4D97-AF65-F5344CB8AC3E}">
        <p14:creationId xmlns:p14="http://schemas.microsoft.com/office/powerpoint/2010/main" val="1275899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a:ea typeface="Noto Sans"/>
                <a:cs typeface="Noto Sans"/>
              </a:rPr>
              <a:t>TOPIC: FINAL CALL TO ACTION SLIDE</a:t>
            </a:r>
            <a:br>
              <a:rPr lang="en-GB" sz="900" b="1">
                <a:latin typeface="Noto Sans" panose="020B0502040504020204" pitchFamily="34" charset="0"/>
                <a:ea typeface="Noto Sans" panose="020B0502040504020204" pitchFamily="34" charset="0"/>
                <a:cs typeface="Noto Sans" panose="020B0502040504020204" pitchFamily="34" charset="0"/>
              </a:rPr>
            </a:b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*PRESENTER NOTE: Key aim is to get final year students to sign up for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Summarise what you have covered in your presentation:</a:t>
            </a:r>
          </a:p>
          <a:p>
            <a:pPr marL="173990" indent="-173990" defTabSz="457200">
              <a:buFont typeface="Arial,Sans-Serif"/>
              <a:buChar char="•"/>
              <a:defRPr/>
            </a:pPr>
            <a:r>
              <a:rPr lang="en-GB" sz="900">
                <a:solidFill>
                  <a:schemeClr val="tx1"/>
                </a:solidFill>
                <a:latin typeface="Noto Sans"/>
                <a:ea typeface="Noto Sans"/>
                <a:cs typeface="Noto Sans"/>
              </a:rPr>
              <a:t>Why and how to transfer onto graduate membership</a:t>
            </a:r>
            <a:endParaRPr lang="en-US" sz="900">
              <a:solidFill>
                <a:schemeClr val="tx1"/>
              </a:solidFill>
              <a:latin typeface="Noto Sans"/>
              <a:ea typeface="Noto Sans"/>
              <a:cs typeface="Noto Sans"/>
            </a:endParaRPr>
          </a:p>
          <a:p>
            <a:pPr marL="173990" indent="-173990" defTabSz="457200">
              <a:buFont typeface="Arial,Sans-Serif"/>
              <a:buChar char="•"/>
              <a:defRPr/>
            </a:pPr>
            <a:r>
              <a:rPr lang="en-GB" sz="900">
                <a:solidFill>
                  <a:schemeClr val="tx1"/>
                </a:solidFill>
                <a:latin typeface="Noto Sans"/>
                <a:ea typeface="Noto Sans"/>
                <a:cs typeface="Noto Sans"/>
              </a:rPr>
              <a:t>Becoming professionally qualified and why it is so important to your career</a:t>
            </a:r>
          </a:p>
          <a:p>
            <a:pPr marL="173990" indent="-173990">
              <a:buFont typeface="Arial,Sans-Serif"/>
              <a:buChar char="•"/>
            </a:pPr>
            <a:r>
              <a:rPr lang="en-GB" sz="900">
                <a:solidFill>
                  <a:schemeClr val="tx1"/>
                </a:solidFill>
                <a:latin typeface="Noto Sans"/>
                <a:ea typeface="Noto Sans"/>
                <a:cs typeface="Noto Sans"/>
              </a:rPr>
              <a:t>What you can do now to start your progress towards professional qualification</a:t>
            </a:r>
            <a:endParaRPr lang="en-US" sz="900">
              <a:solidFill>
                <a:schemeClr val="tx1"/>
              </a:solidFill>
              <a:latin typeface="Noto Sans"/>
              <a:ea typeface="Noto Sans"/>
              <a:cs typeface="Noto Sans"/>
            </a:endParaRPr>
          </a:p>
          <a:p>
            <a:pPr marL="173990" indent="-173990">
              <a:buFont typeface="Arial,Sans-Serif"/>
              <a:buChar char="•"/>
            </a:pPr>
            <a:r>
              <a:rPr lang="en-GB" sz="900">
                <a:solidFill>
                  <a:schemeClr val="tx1"/>
                </a:solidFill>
                <a:latin typeface="Noto Sans"/>
                <a:ea typeface="Noto Sans"/>
                <a:cs typeface="Noto Sans"/>
              </a:rPr>
              <a:t>How </a:t>
            </a:r>
            <a:r>
              <a:rPr lang="en-GB">
                <a:latin typeface="Noto Sans"/>
                <a:ea typeface="Noto Sans"/>
                <a:cs typeface="Noto Sans"/>
              </a:rPr>
              <a:t>the </a:t>
            </a:r>
            <a:r>
              <a:rPr lang="en-GB" sz="900">
                <a:solidFill>
                  <a:schemeClr val="tx1"/>
                </a:solidFill>
                <a:latin typeface="Noto Sans"/>
                <a:ea typeface="Noto Sans"/>
                <a:cs typeface="Noto Sans"/>
              </a:rPr>
              <a:t>ICE will support you throughout your career</a:t>
            </a:r>
          </a:p>
          <a:p>
            <a:pPr marL="173990" indent="-17399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Next steps</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Key call to action: When you complete your studies, upgrade to graduate membership at ice.org.uk/graduates</a:t>
            </a:r>
          </a:p>
          <a:p>
            <a:r>
              <a:rPr lang="en-GB" sz="900">
                <a:solidFill>
                  <a:schemeClr val="tx1"/>
                </a:solidFill>
                <a:latin typeface="Noto Sans"/>
                <a:ea typeface="Noto Sans"/>
                <a:cs typeface="Noto Sans"/>
              </a:rPr>
              <a:t>You will then be entitled to use GMICE postnominals after your name which enhances your CV and is great for job applications.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Secondary calls to action: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Get involved: make the most of your membership, come to events, meet other members.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p>
          <a:p>
            <a:r>
              <a:rPr lang="en-GB" sz="900">
                <a:solidFill>
                  <a:schemeClr val="tx1"/>
                </a:solidFill>
                <a:latin typeface="Noto Sans"/>
                <a:ea typeface="Noto Sans"/>
                <a:cs typeface="Noto Sans"/>
              </a:rPr>
              <a:t>(Refer back to slides to remind on other key actions now e.g. enrol on Training Scheme, register with IPD Online)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Make sure to follow ICE on social to keep up to date on news and events.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Good luck with your journey to professional qualification: keep the end goal in sight, and don’t forget that support is always available.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18</a:t>
            </a:fld>
            <a:endParaRPr lang="en-US"/>
          </a:p>
        </p:txBody>
      </p:sp>
    </p:spTree>
    <p:extLst>
      <p:ext uri="{BB962C8B-B14F-4D97-AF65-F5344CB8AC3E}">
        <p14:creationId xmlns:p14="http://schemas.microsoft.com/office/powerpoint/2010/main" val="321907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7750" y="3211211"/>
            <a:ext cx="9151750"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222045" y="4634791"/>
            <a:ext cx="266813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ice.org.uk/graduates</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11824" y="4634791"/>
            <a:ext cx="1778352"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ice.org.uk/graduates</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64575"/>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177982"/>
            <a:ext cx="7886700" cy="535531"/>
          </a:xfrm>
          <a:prstGeom prst="rect">
            <a:avLst/>
          </a:prstGeom>
        </p:spPr>
        <p:txBody>
          <a:bodyPr vert="horz" lIns="91440" tIns="45720" rIns="91440" bIns="45720" rtlCol="0" anchor="t">
            <a:spAutoFit/>
          </a:bodyPr>
          <a:lstStyle/>
          <a:p>
            <a:pPr marL="0" lvl="0"/>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3908"/>
            <a:ext cx="842926" cy="866693"/>
          </a:xfrm>
          <a:prstGeom prst="rect">
            <a:avLst/>
          </a:prstGeom>
        </p:spPr>
      </p:pic>
      <p:pic>
        <p:nvPicPr>
          <p:cNvPr id="4" name="Picture 3" descr="A black and grey triangle pattern&#10;&#10;Description automatically generated">
            <a:extLst>
              <a:ext uri="{FF2B5EF4-FFF2-40B4-BE49-F238E27FC236}">
                <a16:creationId xmlns:a16="http://schemas.microsoft.com/office/drawing/2014/main" id="{121A861D-CFAB-A01D-6377-ADD3B0ED1844}"/>
              </a:ext>
            </a:extLst>
          </p:cNvPr>
          <p:cNvPicPr>
            <a:picLocks noChangeAspect="1"/>
          </p:cNvPicPr>
          <p:nvPr userDrawn="1"/>
        </p:nvPicPr>
        <p:blipFill>
          <a:blip r:embed="rId30">
            <a:alphaModFix amt="80000"/>
          </a:blip>
          <a:srcRect l="7533" t="2010" r="8507" b="4148"/>
          <a:stretch/>
        </p:blipFill>
        <p:spPr>
          <a:xfrm rot="10800000">
            <a:off x="5678510" y="2758849"/>
            <a:ext cx="3459758" cy="2384213"/>
          </a:xfrm>
          <a:prstGeom prst="rect">
            <a:avLst/>
          </a:prstGeom>
          <a:scene3d>
            <a:camera prst="orthographicFront">
              <a:rot lat="0" lon="10800000" rev="0"/>
            </a:camera>
            <a:lightRig rig="threePt" dir="t"/>
          </a:scene3d>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8" Type="http://schemas.openxmlformats.org/officeDocument/2006/relationships/hyperlink" Target="https://www.ice.org.uk/careers-learning/develop-your-career/membership-guidance/ice-training-scheme-resources" TargetMode="External"/><Relationship Id="rId3" Type="http://schemas.openxmlformats.org/officeDocument/2006/relationships/image" Target="../media/image24.jpe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image" Target="../media/image25.jpeg"/><Relationship Id="rId5" Type="http://schemas.openxmlformats.org/officeDocument/2006/relationships/hyperlink" Target="https://www.ice.org.uk/your-career/professional-qualification-support/getting-professionally-qualified/academic-assessment" TargetMode="External"/><Relationship Id="rId4" Type="http://schemas.openxmlformats.org/officeDocument/2006/relationships/hyperlink" Target="https://www.ice.org.uk/join-ice/accredited-course-search" TargetMode="External"/><Relationship Id="rId9" Type="http://schemas.openxmlformats.org/officeDocument/2006/relationships/hyperlink" Target="https://www.ice.org.uk/careers-learning/develop-your-career/membership-guidance/mentor-supported-traini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ice.org.uk/download-centre/attribute-achievement-form-students" TargetMode="External"/><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0.xml"/><Relationship Id="rId6" Type="http://schemas.openxmlformats.org/officeDocument/2006/relationships/image" Target="../media/image29.png"/><Relationship Id="rId5" Type="http://schemas.openxmlformats.org/officeDocument/2006/relationships/image" Target="../media/image37.png"/><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44.jpeg"/></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https://ice.org.uk/your-career/how-to-become-a-professionally-qualified-engineer/professional-qualifications" TargetMode="External"/><Relationship Id="rId7"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hyperlink" Target="https://www.ice.org.uk/about-us/ice-near-you" TargetMode="External"/><Relationship Id="rId5" Type="http://schemas.openxmlformats.org/officeDocument/2006/relationships/hyperlink" Target="https://www.ice.org.uk/events/upcoming-events?PqtTypeFilters=1461,1285,1288,1284,1283" TargetMode="External"/><Relationship Id="rId10" Type="http://schemas.openxmlformats.org/officeDocument/2006/relationships/image" Target="../media/image48.jpeg"/><Relationship Id="rId4" Type="http://schemas.openxmlformats.org/officeDocument/2006/relationships/hyperlink" Target="mailto:membershipsupport@ice.org.uk" TargetMode="External"/><Relationship Id="rId9"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20.xml"/><Relationship Id="rId5" Type="http://schemas.openxmlformats.org/officeDocument/2006/relationships/hyperlink" Target="https://ice.org.uk/graduates" TargetMode="External"/><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A139FC6-3265-37F4-7869-C8BD5133377C}"/>
              </a:ext>
            </a:extLst>
          </p:cNvPr>
          <p:cNvSpPr txBox="1"/>
          <p:nvPr/>
        </p:nvSpPr>
        <p:spPr>
          <a:xfrm>
            <a:off x="323850" y="1076439"/>
            <a:ext cx="3986892" cy="27207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noProof="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a:solidFill>
                  <a:schemeClr val="tx1">
                    <a:lumMod val="76000"/>
                    <a:lumOff val="24000"/>
                  </a:schemeClr>
                </a:solidFill>
                <a:latin typeface="Noto Sans"/>
                <a:ea typeface="Noto Sans"/>
                <a:cs typeface="Arial"/>
              </a:rPr>
              <a:t>Final-year</a:t>
            </a:r>
            <a:r>
              <a:rPr lang="en-GB" sz="1400" b="1" noProof="0">
                <a:solidFill>
                  <a:schemeClr val="tx1">
                    <a:lumMod val="76000"/>
                    <a:lumOff val="24000"/>
                  </a:schemeClr>
                </a:solidFill>
                <a:latin typeface="Noto Sans"/>
                <a:ea typeface="Noto Sans"/>
                <a:cs typeface="Arial"/>
              </a:rPr>
              <a:t> civil engineering </a:t>
            </a:r>
            <a:r>
              <a:rPr lang="en-GB" sz="1400" b="1">
                <a:solidFill>
                  <a:schemeClr val="tx1">
                    <a:lumMod val="76000"/>
                    <a:lumOff val="24000"/>
                  </a:schemeClr>
                </a:solidFill>
                <a:latin typeface="Noto Sans"/>
                <a:ea typeface="Noto Sans"/>
                <a:cs typeface="Arial"/>
              </a:rPr>
              <a:t>students</a:t>
            </a:r>
            <a:endParaRPr lang="en-GB" sz="1400" b="1" noProof="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UK </a:t>
            </a:r>
            <a:r>
              <a:rPr lang="en-GB" sz="1400">
                <a:solidFill>
                  <a:schemeClr val="tx1">
                    <a:lumMod val="76000"/>
                    <a:lumOff val="24000"/>
                  </a:schemeClr>
                </a:solidFill>
                <a:latin typeface="Noto Sans"/>
                <a:ea typeface="Noto Sans"/>
                <a:cs typeface="Arial"/>
              </a:rPr>
              <a:t>focus</a:t>
            </a:r>
            <a:endParaRPr lang="en-GB" sz="1400" noProof="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Approx</a:t>
            </a:r>
            <a:r>
              <a:rPr lang="en-GB" sz="1400">
                <a:solidFill>
                  <a:schemeClr val="tx1">
                    <a:lumMod val="76000"/>
                    <a:lumOff val="24000"/>
                  </a:schemeClr>
                </a:solidFill>
                <a:latin typeface="Noto Sans"/>
                <a:ea typeface="Noto Sans"/>
                <a:cs typeface="Arial"/>
              </a:rPr>
              <a:t> 30</a:t>
            </a:r>
            <a:r>
              <a:rPr lang="en-GB" sz="1400" noProof="0">
                <a:solidFill>
                  <a:schemeClr val="tx1">
                    <a:lumMod val="76000"/>
                    <a:lumOff val="24000"/>
                  </a:schemeClr>
                </a:solidFill>
                <a:latin typeface="Noto Sans"/>
                <a:ea typeface="Noto Sans"/>
                <a:cs typeface="Arial"/>
              </a:rPr>
              <a:t> min presentation. </a:t>
            </a:r>
            <a:r>
              <a:rPr lang="en-GB" sz="1400">
                <a:solidFill>
                  <a:schemeClr val="tx1">
                    <a:lumMod val="76000"/>
                    <a:lumOff val="24000"/>
                  </a:schemeClr>
                </a:solidFill>
                <a:latin typeface="Noto Sans"/>
                <a:ea typeface="Noto Sans"/>
                <a:cs typeface="Arial"/>
              </a:rPr>
              <a:t>Can then </a:t>
            </a:r>
            <a:r>
              <a:rPr lang="en-GB" sz="1400" noProof="0">
                <a:solidFill>
                  <a:schemeClr val="tx1">
                    <a:lumMod val="76000"/>
                    <a:lumOff val="24000"/>
                  </a:schemeClr>
                </a:solidFill>
                <a:latin typeface="Noto Sans"/>
                <a:ea typeface="Noto Sans"/>
                <a:cs typeface="Arial"/>
              </a:rPr>
              <a:t>be supplemented with further info </a:t>
            </a:r>
            <a:r>
              <a:rPr lang="en-GB" sz="1400">
                <a:solidFill>
                  <a:schemeClr val="tx1">
                    <a:lumMod val="76000"/>
                    <a:lumOff val="24000"/>
                  </a:schemeClr>
                </a:solidFill>
                <a:latin typeface="Noto Sans"/>
                <a:ea typeface="Noto Sans"/>
                <a:cs typeface="Arial"/>
              </a:rPr>
              <a:t>as required </a:t>
            </a:r>
            <a:r>
              <a:rPr lang="en-GB" sz="1400" noProof="0">
                <a:solidFill>
                  <a:schemeClr val="tx1">
                    <a:lumMod val="76000"/>
                    <a:lumOff val="24000"/>
                  </a:schemeClr>
                </a:solidFill>
                <a:latin typeface="Noto Sans"/>
                <a:ea typeface="Noto Sans"/>
                <a:cs typeface="Arial"/>
              </a:rPr>
              <a:t>(</a:t>
            </a:r>
            <a:r>
              <a:rPr lang="en-GB" sz="1400" err="1">
                <a:solidFill>
                  <a:schemeClr val="tx1">
                    <a:lumMod val="76000"/>
                    <a:lumOff val="24000"/>
                  </a:schemeClr>
                </a:solidFill>
                <a:latin typeface="Noto Sans"/>
                <a:ea typeface="Noto Sans"/>
                <a:cs typeface="Arial"/>
              </a:rPr>
              <a:t>eg</a:t>
            </a:r>
            <a:r>
              <a:rPr lang="en-GB" sz="1400">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more info on </a:t>
            </a:r>
            <a:r>
              <a:rPr lang="en-GB" sz="1400">
                <a:solidFill>
                  <a:schemeClr val="tx1">
                    <a:lumMod val="76000"/>
                    <a:lumOff val="24000"/>
                  </a:schemeClr>
                </a:solidFill>
                <a:latin typeface="Noto Sans"/>
                <a:ea typeface="Noto Sans"/>
                <a:cs typeface="Arial"/>
              </a:rPr>
              <a:t>professional qualification</a:t>
            </a:r>
            <a:r>
              <a:rPr lang="en-GB" sz="1400" noProof="0">
                <a:solidFill>
                  <a:schemeClr val="tx1">
                    <a:lumMod val="76000"/>
                    <a:lumOff val="24000"/>
                  </a:schemeClr>
                </a:solidFill>
                <a:latin typeface="Noto Sans"/>
                <a:ea typeface="Noto Sans"/>
                <a:cs typeface="Arial"/>
              </a:rPr>
              <a:t> process)</a:t>
            </a:r>
            <a:endParaRPr lang="en-US"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10" name="TextBox 9">
            <a:extLst>
              <a:ext uri="{FF2B5EF4-FFF2-40B4-BE49-F238E27FC236}">
                <a16:creationId xmlns:a16="http://schemas.microsoft.com/office/drawing/2014/main" id="{B5A980CB-B0DB-0EA8-A3FA-EE3EA39E1F60}"/>
              </a:ext>
            </a:extLst>
          </p:cNvPr>
          <p:cNvSpPr txBox="1"/>
          <p:nvPr/>
        </p:nvSpPr>
        <p:spPr>
          <a:xfrm>
            <a:off x="4727347" y="1076439"/>
            <a:ext cx="3986892" cy="29361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a:solidFill>
                  <a:schemeClr val="tx1">
                    <a:lumMod val="76000"/>
                    <a:lumOff val="24000"/>
                  </a:schemeClr>
                </a:solidFill>
                <a:latin typeface="Noto Sans"/>
                <a:ea typeface="Noto Sans"/>
                <a:cs typeface="Arial"/>
              </a:rPr>
              <a:t>Mini brief:</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noProof="0">
                <a:solidFill>
                  <a:schemeClr val="tx1">
                    <a:lumMod val="76000"/>
                    <a:lumOff val="24000"/>
                  </a:schemeClr>
                </a:solidFill>
                <a:latin typeface="Noto Sans"/>
                <a:ea typeface="Noto Sans"/>
                <a:cs typeface="Arial"/>
              </a:rPr>
              <a:t>Primary objectives</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Encourage </a:t>
            </a:r>
            <a:r>
              <a:rPr lang="en-GB" sz="1400">
                <a:solidFill>
                  <a:schemeClr val="tx1">
                    <a:lumMod val="76000"/>
                    <a:lumOff val="24000"/>
                  </a:schemeClr>
                </a:solidFill>
                <a:latin typeface="Noto Sans"/>
                <a:ea typeface="Noto Sans"/>
                <a:cs typeface="Arial"/>
              </a:rPr>
              <a:t>final year students to </a:t>
            </a:r>
            <a:r>
              <a:rPr lang="en-GB" sz="1400" b="1">
                <a:solidFill>
                  <a:schemeClr val="tx1">
                    <a:lumMod val="76000"/>
                    <a:lumOff val="24000"/>
                  </a:schemeClr>
                </a:solidFill>
                <a:latin typeface="Noto Sans"/>
                <a:ea typeface="Noto Sans"/>
                <a:cs typeface="Arial"/>
              </a:rPr>
              <a:t>upgrade to graduate membership (GMICE) upon graduating</a:t>
            </a:r>
            <a:endParaRPr lang="en-US" sz="1400" b="1"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Motivate to progress </a:t>
            </a:r>
            <a:r>
              <a:rPr lang="en-GB" sz="1400">
                <a:solidFill>
                  <a:schemeClr val="tx1">
                    <a:lumMod val="76000"/>
                    <a:lumOff val="24000"/>
                  </a:schemeClr>
                </a:solidFill>
                <a:latin typeface="Noto Sans"/>
                <a:ea typeface="Noto Sans"/>
                <a:cs typeface="Arial"/>
              </a:rPr>
              <a:t>to </a:t>
            </a:r>
            <a:r>
              <a:rPr lang="en-GB" sz="1400" b="1">
                <a:solidFill>
                  <a:schemeClr val="tx1">
                    <a:lumMod val="76000"/>
                    <a:lumOff val="24000"/>
                  </a:schemeClr>
                </a:solidFill>
                <a:latin typeface="Noto Sans"/>
                <a:ea typeface="Noto Sans"/>
                <a:cs typeface="Arial"/>
              </a:rPr>
              <a:t>become </a:t>
            </a:r>
            <a:r>
              <a:rPr lang="en-GB" sz="1400" b="1" noProof="0">
                <a:solidFill>
                  <a:schemeClr val="tx1">
                    <a:lumMod val="76000"/>
                    <a:lumOff val="24000"/>
                  </a:schemeClr>
                </a:solidFill>
                <a:latin typeface="Noto Sans"/>
                <a:ea typeface="Noto Sans"/>
                <a:cs typeface="Arial"/>
              </a:rPr>
              <a:t>professionally qualified </a:t>
            </a:r>
            <a:r>
              <a:rPr lang="en-GB" sz="1400" b="1">
                <a:solidFill>
                  <a:schemeClr val="tx1">
                    <a:lumMod val="76000"/>
                    <a:lumOff val="24000"/>
                  </a:schemeClr>
                </a:solidFill>
                <a:latin typeface="Noto Sans"/>
                <a:ea typeface="Noto Sans"/>
                <a:cs typeface="Arial"/>
              </a:rPr>
              <a:t>with the ICE</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Highlight the</a:t>
            </a:r>
            <a:r>
              <a:rPr lang="en-GB" sz="1400">
                <a:solidFill>
                  <a:schemeClr val="tx1">
                    <a:lumMod val="76000"/>
                    <a:lumOff val="24000"/>
                  </a:schemeClr>
                </a:solidFill>
                <a:latin typeface="Noto Sans"/>
                <a:ea typeface="Noto Sans"/>
                <a:cs typeface="Arial"/>
              </a:rPr>
              <a:t> </a:t>
            </a:r>
            <a:r>
              <a:rPr lang="en-GB" sz="1400" b="1" noProof="0">
                <a:solidFill>
                  <a:schemeClr val="tx1">
                    <a:lumMod val="76000"/>
                    <a:lumOff val="24000"/>
                  </a:schemeClr>
                </a:solidFill>
                <a:latin typeface="Noto Sans"/>
                <a:ea typeface="Noto Sans"/>
                <a:cs typeface="Arial"/>
              </a:rPr>
              <a:t>support available</a:t>
            </a:r>
            <a:r>
              <a:rPr lang="en-GB" sz="1400" b="1">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to </a:t>
            </a:r>
            <a:r>
              <a:rPr lang="en-GB" sz="1400">
                <a:solidFill>
                  <a:schemeClr val="tx1">
                    <a:lumMod val="76000"/>
                    <a:lumOff val="24000"/>
                  </a:schemeClr>
                </a:solidFill>
                <a:latin typeface="Noto Sans"/>
                <a:ea typeface="Noto Sans"/>
                <a:cs typeface="Arial"/>
              </a:rPr>
              <a:t>help </a:t>
            </a:r>
            <a:r>
              <a:rPr lang="en-GB" sz="1400" noProof="0">
                <a:solidFill>
                  <a:schemeClr val="tx1">
                    <a:lumMod val="76000"/>
                    <a:lumOff val="24000"/>
                  </a:schemeClr>
                </a:solidFill>
                <a:latin typeface="Noto Sans"/>
                <a:ea typeface="Noto Sans"/>
                <a:cs typeface="Arial"/>
              </a:rPr>
              <a:t>progress to </a:t>
            </a:r>
            <a:r>
              <a:rPr lang="en-GB" sz="1400">
                <a:solidFill>
                  <a:schemeClr val="tx1">
                    <a:lumMod val="76000"/>
                    <a:lumOff val="24000"/>
                  </a:schemeClr>
                </a:solidFill>
                <a:latin typeface="Noto Sans"/>
                <a:ea typeface="Noto Sans"/>
                <a:cs typeface="Arial"/>
              </a:rPr>
              <a:t>professional qualification</a:t>
            </a:r>
            <a:endParaRPr lang="en-US" sz="140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4" name="Title 3">
            <a:extLst>
              <a:ext uri="{FF2B5EF4-FFF2-40B4-BE49-F238E27FC236}">
                <a16:creationId xmlns:a16="http://schemas.microsoft.com/office/drawing/2014/main" id="{776F8316-AF69-4B1A-105B-134A283E71D9}"/>
              </a:ext>
            </a:extLst>
          </p:cNvPr>
          <p:cNvSpPr>
            <a:spLocks noGrp="1"/>
          </p:cNvSpPr>
          <p:nvPr>
            <p:ph type="title"/>
          </p:nvPr>
        </p:nvSpPr>
        <p:spPr/>
        <p:txBody>
          <a:bodyPr/>
          <a:lstStyle/>
          <a:p>
            <a:r>
              <a:rPr lang="en-GB">
                <a:latin typeface="Noto Sans"/>
                <a:ea typeface="Noto Sans Light"/>
                <a:cs typeface="Noto Sans Light"/>
              </a:rPr>
              <a:t>Final</a:t>
            </a:r>
            <a:r>
              <a:rPr lang="en-GB" noProof="0">
                <a:latin typeface="Noto Sans"/>
                <a:ea typeface="Noto Sans Light"/>
                <a:cs typeface="Noto Sans Light"/>
              </a:rPr>
              <a:t> </a:t>
            </a:r>
            <a:r>
              <a:rPr lang="en-GB">
                <a:latin typeface="Noto Sans"/>
                <a:ea typeface="Noto Sans Light"/>
                <a:cs typeface="Noto Sans Light"/>
              </a:rPr>
              <a:t>year student </a:t>
            </a:r>
            <a:r>
              <a:rPr lang="en-GB" noProof="0">
                <a:latin typeface="Noto Sans"/>
                <a:ea typeface="Noto Sans Light"/>
                <a:cs typeface="Noto Sans Light"/>
              </a:rPr>
              <a:t>presentation</a:t>
            </a:r>
            <a:endParaRPr lang="en-GB">
              <a:latin typeface="Noto Sans"/>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group of people standing around a table&#10;&#10;AI-generated content may be incorrect.">
            <a:extLst>
              <a:ext uri="{FF2B5EF4-FFF2-40B4-BE49-F238E27FC236}">
                <a16:creationId xmlns:a16="http://schemas.microsoft.com/office/drawing/2014/main" id="{08347FCF-5365-1E76-AC7A-B15E2F552840}"/>
              </a:ext>
            </a:extLst>
          </p:cNvPr>
          <p:cNvPicPr>
            <a:picLocks noChangeAspect="1"/>
          </p:cNvPicPr>
          <p:nvPr/>
        </p:nvPicPr>
        <p:blipFill>
          <a:blip r:embed="rId3"/>
          <a:srcRect t="10373" r="-85" b="40210"/>
          <a:stretch>
            <a:fillRect/>
          </a:stretch>
        </p:blipFill>
        <p:spPr>
          <a:xfrm>
            <a:off x="0" y="0"/>
            <a:ext cx="9158388" cy="3277067"/>
          </a:xfrm>
          <a:prstGeom prst="rect">
            <a:avLst/>
          </a:prstGeo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556572"/>
            <a:ext cx="7160993" cy="650475"/>
          </a:xfrm>
        </p:spPr>
        <p:txBody>
          <a:bodyPr>
            <a:noAutofit/>
          </a:bodyPr>
          <a:lstStyle/>
          <a:p>
            <a:pPr>
              <a:lnSpc>
                <a:spcPct val="100000"/>
              </a:lnSpc>
            </a:pPr>
            <a:r>
              <a:rPr lang="en-US" b="1">
                <a:latin typeface="Noto Sans"/>
                <a:ea typeface="Noto Sans Light"/>
                <a:cs typeface="Noto Sans Light"/>
              </a:rPr>
              <a:t>Progress with ICE graduate membership</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a:xfrm>
            <a:off x="253824" y="4687426"/>
            <a:ext cx="6858000" cy="328734"/>
          </a:xfrm>
        </p:spPr>
        <p:txBody>
          <a:bodyPr vert="horz" lIns="91440" tIns="45720" rIns="91440" bIns="45720" rtlCol="0" anchor="t">
            <a:normAutofit/>
          </a:bodyPr>
          <a:lstStyle/>
          <a:p>
            <a:r>
              <a:rPr lang="en-US" b="0">
                <a:latin typeface="Noto Sans Light"/>
                <a:ea typeface="Noto Sans"/>
                <a:cs typeface="Noto Sans"/>
              </a:rPr>
              <a:t>[Your name]</a:t>
            </a:r>
          </a:p>
        </p:txBody>
      </p:sp>
      <p:pic>
        <p:nvPicPr>
          <p:cNvPr id="21" name="Picture 20" descr="ice_master_full_300dpi_rgb.jpg">
            <a:extLst>
              <a:ext uri="{FF2B5EF4-FFF2-40B4-BE49-F238E27FC236}">
                <a16:creationId xmlns:a16="http://schemas.microsoft.com/office/drawing/2014/main" id="{073F3919-6C7B-2E10-E1DD-8DEC5244BD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84" y="0"/>
            <a:ext cx="842926" cy="866693"/>
          </a:xfrm>
          <a:prstGeom prst="rect">
            <a:avLst/>
          </a:prstGeom>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5">
            <a:alphaModFix amt="67000"/>
          </a:blip>
          <a:srcRect l="29356" t="17456" r="22118" b="30717"/>
          <a:stretch/>
        </p:blipFill>
        <p:spPr>
          <a:xfrm>
            <a:off x="5685200" y="-1"/>
            <a:ext cx="3466648" cy="3269625"/>
          </a:xfrm>
          <a:prstGeom prst="rect">
            <a:avLst/>
          </a:prstGeom>
        </p:spPr>
      </p:pic>
      <p:pic>
        <p:nvPicPr>
          <p:cNvPr id="2" name="Picture 1" descr="A qr code with a few black squares&#10;&#10;AI-generated content may be incorrect.">
            <a:extLst>
              <a:ext uri="{FF2B5EF4-FFF2-40B4-BE49-F238E27FC236}">
                <a16:creationId xmlns:a16="http://schemas.microsoft.com/office/drawing/2014/main" id="{9A24906D-409E-5430-9D55-64B6C656CBC9}"/>
              </a:ext>
            </a:extLst>
          </p:cNvPr>
          <p:cNvPicPr>
            <a:picLocks noChangeAspect="1"/>
          </p:cNvPicPr>
          <p:nvPr/>
        </p:nvPicPr>
        <p:blipFill>
          <a:blip r:embed="rId6"/>
          <a:stretch>
            <a:fillRect/>
          </a:stretch>
        </p:blipFill>
        <p:spPr>
          <a:xfrm>
            <a:off x="7825255" y="3563153"/>
            <a:ext cx="987383" cy="931037"/>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E0AF-1FA4-1688-4BED-69343E7CAF6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9"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Lifelong learning and industry insight</a:t>
            </a:r>
          </a:p>
        </p:txBody>
      </p:sp>
      <p:sp>
        <p:nvSpPr>
          <p:cNvPr id="10"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marL="179070" indent="-179070">
              <a:buSzPct val="80000"/>
            </a:pPr>
            <a:r>
              <a:rPr lang="en-GB"/>
              <a:t>95,000 members in over 160 countries</a:t>
            </a:r>
            <a:endParaRPr lang="en-US"/>
          </a:p>
        </p:txBody>
      </p:sp>
      <p:sp>
        <p:nvSpPr>
          <p:cNvPr id="11"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Unrivalled support and guidance</a:t>
            </a:r>
          </a:p>
        </p:txBody>
      </p:sp>
      <p:pic>
        <p:nvPicPr>
          <p:cNvPr id="14" name="Picture 2">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p>
            <a:r>
              <a:rPr lang="en-GB" sz="2000" b="1" noProof="0">
                <a:solidFill>
                  <a:srgbClr val="34657F"/>
                </a:solidFill>
                <a:latin typeface="Noto Sans"/>
                <a:ea typeface="Noto Sans"/>
                <a:cs typeface="Noto Sans"/>
              </a:rPr>
              <a:t>Advance your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
        <p:nvSpPr>
          <p:cNvPr id="6" name="Title 5">
            <a:extLst>
              <a:ext uri="{FF2B5EF4-FFF2-40B4-BE49-F238E27FC236}">
                <a16:creationId xmlns:a16="http://schemas.microsoft.com/office/drawing/2014/main" id="{24D9FC50-F8C4-A779-A11F-FD396520E549}"/>
              </a:ext>
            </a:extLst>
          </p:cNvPr>
          <p:cNvSpPr>
            <a:spLocks noGrp="1"/>
          </p:cNvSpPr>
          <p:nvPr>
            <p:ph type="title"/>
          </p:nvPr>
        </p:nvSpPr>
        <p:spPr/>
        <p:txBody>
          <a:bodyPr/>
          <a:lstStyle/>
          <a:p>
            <a:r>
              <a:rPr lang="en-GB"/>
              <a:t>The Institution of Civil Engineers</a:t>
            </a:r>
          </a:p>
        </p:txBody>
      </p:sp>
    </p:spTree>
    <p:extLst>
      <p:ext uri="{BB962C8B-B14F-4D97-AF65-F5344CB8AC3E}">
        <p14:creationId xmlns:p14="http://schemas.microsoft.com/office/powerpoint/2010/main" val="1919992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E0221-4A9C-9DDE-B74B-E2A35E0324B7}"/>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F4A01329-1FC5-3EFA-F781-207426154FC7}"/>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The ICE is your career partner</a:t>
            </a:r>
            <a:endParaRPr lang="en-US"/>
          </a:p>
        </p:txBody>
      </p:sp>
      <p:sp>
        <p:nvSpPr>
          <p:cNvPr id="2" name="Content Placeholder 3">
            <a:extLst>
              <a:ext uri="{FF2B5EF4-FFF2-40B4-BE49-F238E27FC236}">
                <a16:creationId xmlns:a16="http://schemas.microsoft.com/office/drawing/2014/main" id="{F3D7D344-399C-593B-C647-6497552B8A9C}"/>
              </a:ext>
            </a:extLst>
          </p:cNvPr>
          <p:cNvSpPr txBox="1">
            <a:spLocks/>
          </p:cNvSpPr>
          <p:nvPr/>
        </p:nvSpPr>
        <p:spPr>
          <a:xfrm>
            <a:off x="244475" y="1629484"/>
            <a:ext cx="1716980" cy="363522"/>
          </a:xfrm>
          <a:prstGeom prst="rect">
            <a:avLst/>
          </a:prstGeom>
        </p:spPr>
        <p:txBody>
          <a:bodyPr lIns="90000" tIns="45720" rIns="91440" bIns="45720" anchor="b">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Student Member</a:t>
            </a:r>
            <a:endParaRPr lang="en-GB" sz="1400">
              <a:solidFill>
                <a:schemeClr val="tx1">
                  <a:lumMod val="76000"/>
                  <a:lumOff val="24000"/>
                </a:schemeClr>
              </a:solidFill>
              <a:latin typeface="Noto Sans"/>
              <a:ea typeface="Noto Sans"/>
              <a:cs typeface="Noto Sans"/>
            </a:endParaRPr>
          </a:p>
        </p:txBody>
      </p:sp>
      <p:sp>
        <p:nvSpPr>
          <p:cNvPr id="13" name="Content Placeholder 3">
            <a:extLst>
              <a:ext uri="{FF2B5EF4-FFF2-40B4-BE49-F238E27FC236}">
                <a16:creationId xmlns:a16="http://schemas.microsoft.com/office/drawing/2014/main" id="{4CE60F67-248C-1435-79B0-D4530B7B1CEB}"/>
              </a:ext>
            </a:extLst>
          </p:cNvPr>
          <p:cNvSpPr txBox="1">
            <a:spLocks/>
          </p:cNvSpPr>
          <p:nvPr/>
        </p:nvSpPr>
        <p:spPr>
          <a:xfrm>
            <a:off x="2571367" y="1416943"/>
            <a:ext cx="2047019" cy="576063"/>
          </a:xfrm>
          <a:prstGeom prst="rect">
            <a:avLst/>
          </a:prstGeom>
        </p:spPr>
        <p:txBody>
          <a:bodyPr vert="horz" lIns="0" tIns="45720" rIns="91440" bIns="45720" rtlCol="0" anchor="b">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Graduate Member</a:t>
            </a:r>
            <a:br>
              <a:rPr lang="en-US" sz="1400">
                <a:latin typeface="Noto Sans"/>
                <a:cs typeface="Arial" charset="0"/>
              </a:rPr>
            </a:br>
            <a:r>
              <a:rPr lang="en-US" sz="1400" b="1">
                <a:solidFill>
                  <a:schemeClr val="accent2"/>
                </a:solidFill>
                <a:latin typeface="Noto Sans"/>
                <a:ea typeface="Noto Sans"/>
              </a:rPr>
              <a:t>ice.org.uk/graduates</a:t>
            </a:r>
            <a:endParaRPr lang="en-GB" sz="1400" b="1">
              <a:solidFill>
                <a:schemeClr val="accent2"/>
              </a:solidFill>
              <a:latin typeface="Noto Sans"/>
              <a:ea typeface="Noto Sans"/>
            </a:endParaRPr>
          </a:p>
        </p:txBody>
      </p:sp>
      <p:sp>
        <p:nvSpPr>
          <p:cNvPr id="14" name="Content Placeholder 3">
            <a:extLst>
              <a:ext uri="{FF2B5EF4-FFF2-40B4-BE49-F238E27FC236}">
                <a16:creationId xmlns:a16="http://schemas.microsoft.com/office/drawing/2014/main" id="{49DC1FAF-4E75-4FA1-0796-4C976D8AF44F}"/>
              </a:ext>
            </a:extLst>
          </p:cNvPr>
          <p:cNvSpPr txBox="1">
            <a:spLocks/>
          </p:cNvSpPr>
          <p:nvPr/>
        </p:nvSpPr>
        <p:spPr>
          <a:xfrm>
            <a:off x="4806819" y="1269992"/>
            <a:ext cx="1912480" cy="723014"/>
          </a:xfrm>
          <a:prstGeom prst="rect">
            <a:avLst/>
          </a:prstGeom>
        </p:spPr>
        <p:txBody>
          <a:bodyPr vert="horz" lIns="0" tIns="45720" rIns="91440" bIns="45720" rtlCol="0" anchor="b">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Gain experience, develop and pass a Professional Review</a:t>
            </a:r>
            <a:endParaRPr lang="en-GB" sz="1400">
              <a:solidFill>
                <a:schemeClr val="tx1">
                  <a:lumMod val="76000"/>
                  <a:lumOff val="24000"/>
                </a:schemeClr>
              </a:solidFill>
              <a:latin typeface="Noto Sans"/>
              <a:ea typeface="Noto Sans"/>
            </a:endParaRPr>
          </a:p>
        </p:txBody>
      </p:sp>
      <p:sp>
        <p:nvSpPr>
          <p:cNvPr id="15" name="Content Placeholder 3">
            <a:extLst>
              <a:ext uri="{FF2B5EF4-FFF2-40B4-BE49-F238E27FC236}">
                <a16:creationId xmlns:a16="http://schemas.microsoft.com/office/drawing/2014/main" id="{33324A25-3B7B-E7AF-F847-5193B33DA522}"/>
              </a:ext>
            </a:extLst>
          </p:cNvPr>
          <p:cNvSpPr txBox="1">
            <a:spLocks/>
          </p:cNvSpPr>
          <p:nvPr/>
        </p:nvSpPr>
        <p:spPr>
          <a:xfrm>
            <a:off x="7042272" y="1269992"/>
            <a:ext cx="1928309" cy="723014"/>
          </a:xfrm>
          <a:prstGeom prst="rect">
            <a:avLst/>
          </a:prstGeom>
        </p:spPr>
        <p:txBody>
          <a:bodyPr vert="horz" lIns="0" tIns="45720" rIns="91440" bIns="45720" rtlCol="0" anchor="b">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Professionally qualified member</a:t>
            </a:r>
            <a:endParaRPr lang="en-GB" sz="1400">
              <a:solidFill>
                <a:schemeClr val="tx1">
                  <a:lumMod val="76000"/>
                  <a:lumOff val="24000"/>
                </a:schemeClr>
              </a:solidFill>
              <a:latin typeface="Noto Sans"/>
              <a:ea typeface="Noto Sans"/>
            </a:endParaRPr>
          </a:p>
        </p:txBody>
      </p:sp>
      <p:grpSp>
        <p:nvGrpSpPr>
          <p:cNvPr id="16" name="Group 15">
            <a:extLst>
              <a:ext uri="{FF2B5EF4-FFF2-40B4-BE49-F238E27FC236}">
                <a16:creationId xmlns:a16="http://schemas.microsoft.com/office/drawing/2014/main" id="{CC181F20-60F2-C068-D415-5FA3EDFD36F8}"/>
              </a:ext>
            </a:extLst>
          </p:cNvPr>
          <p:cNvGrpSpPr/>
          <p:nvPr/>
        </p:nvGrpSpPr>
        <p:grpSpPr>
          <a:xfrm>
            <a:off x="2571102" y="2695964"/>
            <a:ext cx="1620837" cy="1619999"/>
            <a:chOff x="2571102" y="2808390"/>
            <a:chExt cx="1620837" cy="1619999"/>
          </a:xfrm>
        </p:grpSpPr>
        <p:pic>
          <p:nvPicPr>
            <p:cNvPr id="22" name="Picture 21" descr="A group of people sitting at a table&#10;&#10;Description automatically generated">
              <a:extLst>
                <a:ext uri="{FF2B5EF4-FFF2-40B4-BE49-F238E27FC236}">
                  <a16:creationId xmlns:a16="http://schemas.microsoft.com/office/drawing/2014/main" id="{D42A395C-1B4D-AB06-4389-961676912EF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2571102" y="2808390"/>
              <a:ext cx="1620837" cy="1619999"/>
            </a:xfrm>
            <a:prstGeom prst="rect">
              <a:avLst/>
            </a:prstGeom>
          </p:spPr>
        </p:pic>
        <p:sp>
          <p:nvSpPr>
            <p:cNvPr id="23" name="Content Placeholder 3">
              <a:extLst>
                <a:ext uri="{FF2B5EF4-FFF2-40B4-BE49-F238E27FC236}">
                  <a16:creationId xmlns:a16="http://schemas.microsoft.com/office/drawing/2014/main" id="{37DFD592-22DB-5FB5-25CB-F4469454F72D}"/>
                </a:ext>
              </a:extLst>
            </p:cNvPr>
            <p:cNvSpPr txBox="1">
              <a:spLocks/>
            </p:cNvSpPr>
            <p:nvPr/>
          </p:nvSpPr>
          <p:spPr>
            <a:xfrm>
              <a:off x="3492645" y="4166396"/>
              <a:ext cx="699294" cy="261993"/>
            </a:xfrm>
            <a:prstGeom prst="rect">
              <a:avLst/>
            </a:prstGeom>
            <a:solidFill>
              <a:schemeClr val="bg1">
                <a:alpha val="55000"/>
              </a:schemeClr>
            </a:solidFill>
          </p:spPr>
          <p:txBody>
            <a:bodyPr vert="horz" lIns="91440" tIns="45720" rIns="91440" bIns="45720" rtlCol="0" anchor="ctr">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a:solidFill>
                    <a:schemeClr val="accent2"/>
                  </a:solidFill>
                  <a:latin typeface="Arial" charset="0"/>
                  <a:cs typeface="Arial" charset="0"/>
                </a:rPr>
                <a:t>GMICE</a:t>
              </a:r>
              <a:endParaRPr lang="en-GB" sz="1200" b="1">
                <a:solidFill>
                  <a:schemeClr val="accent2"/>
                </a:solidFill>
                <a:latin typeface="Arial" charset="0"/>
                <a:cs typeface="Arial" charset="0"/>
              </a:endParaRPr>
            </a:p>
          </p:txBody>
        </p:sp>
      </p:grpSp>
      <p:grpSp>
        <p:nvGrpSpPr>
          <p:cNvPr id="17" name="Group 16">
            <a:extLst>
              <a:ext uri="{FF2B5EF4-FFF2-40B4-BE49-F238E27FC236}">
                <a16:creationId xmlns:a16="http://schemas.microsoft.com/office/drawing/2014/main" id="{CB598527-E013-464C-E98C-94DE2C25C58C}"/>
              </a:ext>
            </a:extLst>
          </p:cNvPr>
          <p:cNvGrpSpPr/>
          <p:nvPr/>
        </p:nvGrpSpPr>
        <p:grpSpPr>
          <a:xfrm>
            <a:off x="7042272" y="2695963"/>
            <a:ext cx="1620837" cy="1620000"/>
            <a:chOff x="7042272" y="2808389"/>
            <a:chExt cx="1620837" cy="1620000"/>
          </a:xfrm>
        </p:grpSpPr>
        <p:pic>
          <p:nvPicPr>
            <p:cNvPr id="20" name="Picture 19">
              <a:extLst>
                <a:ext uri="{FF2B5EF4-FFF2-40B4-BE49-F238E27FC236}">
                  <a16:creationId xmlns:a16="http://schemas.microsoft.com/office/drawing/2014/main" id="{6001F16C-C44A-251D-2AAD-0DE17BBD747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7042272" y="2808389"/>
              <a:ext cx="1620837" cy="1620000"/>
            </a:xfrm>
            <a:prstGeom prst="rect">
              <a:avLst/>
            </a:prstGeom>
          </p:spPr>
        </p:pic>
        <p:sp>
          <p:nvSpPr>
            <p:cNvPr id="21" name="Content Placeholder 3">
              <a:extLst>
                <a:ext uri="{FF2B5EF4-FFF2-40B4-BE49-F238E27FC236}">
                  <a16:creationId xmlns:a16="http://schemas.microsoft.com/office/drawing/2014/main" id="{4C58E8DF-548A-01F8-4CAB-EB33C298BACE}"/>
                </a:ext>
              </a:extLst>
            </p:cNvPr>
            <p:cNvSpPr txBox="1">
              <a:spLocks/>
            </p:cNvSpPr>
            <p:nvPr/>
          </p:nvSpPr>
          <p:spPr>
            <a:xfrm>
              <a:off x="7408544" y="3738142"/>
              <a:ext cx="1254565" cy="690247"/>
            </a:xfrm>
            <a:prstGeom prst="rect">
              <a:avLst/>
            </a:prstGeom>
            <a:solidFill>
              <a:schemeClr val="bg1">
                <a:alpha val="55000"/>
              </a:schemeClr>
            </a:solidFill>
          </p:spPr>
          <p:txBody>
            <a:bodyPr vert="horz" lIns="91440" tIns="45720" rIns="91440" bIns="45720" rtlCol="0" anchor="ctr">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err="1">
                  <a:solidFill>
                    <a:schemeClr val="accent2"/>
                  </a:solidFill>
                  <a:latin typeface="Arial" charset="0"/>
                  <a:cs typeface="Arial" charset="0"/>
                </a:rPr>
                <a:t>EngTech</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err="1">
                  <a:solidFill>
                    <a:schemeClr val="accent2"/>
                  </a:solidFill>
                  <a:latin typeface="Arial" charset="0"/>
                  <a:cs typeface="Arial" charset="0"/>
                </a:rPr>
                <a:t>IEng</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a:solidFill>
                    <a:schemeClr val="accent2"/>
                  </a:solidFill>
                  <a:latin typeface="Arial" charset="0"/>
                  <a:cs typeface="Arial" charset="0"/>
                </a:rPr>
                <a:t>CEng MICE</a:t>
              </a:r>
              <a:endParaRPr lang="en-GB" sz="1200" b="1">
                <a:solidFill>
                  <a:schemeClr val="accent2"/>
                </a:solidFill>
                <a:latin typeface="Arial" charset="0"/>
                <a:cs typeface="Arial" charset="0"/>
              </a:endParaRPr>
            </a:p>
          </p:txBody>
        </p:sp>
      </p:grpSp>
      <p:pic>
        <p:nvPicPr>
          <p:cNvPr id="18" name="Picture 17" descr="A couple of people wearing hardhats and reflective vests using a computer&#10;&#10;Description automatically generated">
            <a:extLst>
              <a:ext uri="{FF2B5EF4-FFF2-40B4-BE49-F238E27FC236}">
                <a16:creationId xmlns:a16="http://schemas.microsoft.com/office/drawing/2014/main" id="{9C007DEF-82A4-2FED-8947-277AD70A535A}"/>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4806687" y="2695963"/>
            <a:ext cx="1620837" cy="1620000"/>
          </a:xfrm>
          <a:prstGeom prst="rect">
            <a:avLst/>
          </a:prstGeom>
          <a:solidFill>
            <a:schemeClr val="bg1"/>
          </a:solidFill>
        </p:spPr>
      </p:pic>
      <p:pic>
        <p:nvPicPr>
          <p:cNvPr id="19" name="Picture 18" descr="A person holding a folder and smiling&#10;&#10;Description automatically generated">
            <a:extLst>
              <a:ext uri="{FF2B5EF4-FFF2-40B4-BE49-F238E27FC236}">
                <a16:creationId xmlns:a16="http://schemas.microsoft.com/office/drawing/2014/main" id="{E68FBBB9-D0E4-E132-AB5D-2A5C4B237092}"/>
              </a:ext>
            </a:extLst>
          </p:cNvPr>
          <p:cNvPicPr>
            <a:picLocks noChangeAspect="1"/>
          </p:cNvPicPr>
          <p:nvPr/>
        </p:nvPicPr>
        <p:blipFill>
          <a:blip r:embed="rId6"/>
          <a:srcRect l="8516" r="37506" b="4200"/>
          <a:stretch/>
        </p:blipFill>
        <p:spPr>
          <a:xfrm>
            <a:off x="335915" y="2702956"/>
            <a:ext cx="1620439" cy="1618100"/>
          </a:xfrm>
          <a:prstGeom prst="rect">
            <a:avLst/>
          </a:prstGeom>
        </p:spPr>
      </p:pic>
      <p:sp>
        <p:nvSpPr>
          <p:cNvPr id="25" name="TextBox 24">
            <a:extLst>
              <a:ext uri="{FF2B5EF4-FFF2-40B4-BE49-F238E27FC236}">
                <a16:creationId xmlns:a16="http://schemas.microsoft.com/office/drawing/2014/main" id="{CF07E9F0-8404-B3C7-2B80-829A2DDC9D73}"/>
              </a:ext>
            </a:extLst>
          </p:cNvPr>
          <p:cNvSpPr txBox="1"/>
          <p:nvPr/>
        </p:nvSpPr>
        <p:spPr>
          <a:xfrm>
            <a:off x="332814" y="2121475"/>
            <a:ext cx="8333431" cy="344784"/>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007C92"/>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endParaRPr lang="en-GB"/>
          </a:p>
        </p:txBody>
      </p:sp>
    </p:spTree>
    <p:extLst>
      <p:ext uri="{BB962C8B-B14F-4D97-AF65-F5344CB8AC3E}">
        <p14:creationId xmlns:p14="http://schemas.microsoft.com/office/powerpoint/2010/main" val="1296127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FB326-6E59-7639-7151-F8C1319E45F3}"/>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DAB3BF2A-EFA2-F667-1A31-2130F31F57BF}"/>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ICE professional qualifications and membership grades </a:t>
            </a:r>
            <a:endParaRPr lang="en-US"/>
          </a:p>
        </p:txBody>
      </p:sp>
      <p:sp>
        <p:nvSpPr>
          <p:cNvPr id="27" name="TextBox 26">
            <a:extLst>
              <a:ext uri="{FF2B5EF4-FFF2-40B4-BE49-F238E27FC236}">
                <a16:creationId xmlns:a16="http://schemas.microsoft.com/office/drawing/2014/main" id="{40461ACC-F20F-FA68-8BD4-E62070353267}"/>
              </a:ext>
            </a:extLst>
          </p:cNvPr>
          <p:cNvSpPr txBox="1"/>
          <p:nvPr/>
        </p:nvSpPr>
        <p:spPr>
          <a:xfrm>
            <a:off x="416312" y="1426618"/>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sp>
        <p:nvSpPr>
          <p:cNvPr id="4" name="Freeform: Shape 3">
            <a:extLst>
              <a:ext uri="{FF2B5EF4-FFF2-40B4-BE49-F238E27FC236}">
                <a16:creationId xmlns:a16="http://schemas.microsoft.com/office/drawing/2014/main" id="{1D22A3B4-C5CE-3C08-12F0-6FC464EFBD4B}"/>
              </a:ext>
            </a:extLst>
          </p:cNvPr>
          <p:cNvSpPr/>
          <p:nvPr/>
        </p:nvSpPr>
        <p:spPr>
          <a:xfrm>
            <a:off x="417547" y="2047630"/>
            <a:ext cx="2515644" cy="1257907"/>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Graduate Member</a:t>
            </a:r>
          </a:p>
        </p:txBody>
      </p:sp>
      <p:sp>
        <p:nvSpPr>
          <p:cNvPr id="5" name="Freeform: Shape 4">
            <a:extLst>
              <a:ext uri="{FF2B5EF4-FFF2-40B4-BE49-F238E27FC236}">
                <a16:creationId xmlns:a16="http://schemas.microsoft.com/office/drawing/2014/main" id="{7FB16C1D-A608-7143-B339-0AE9A65D05B0}"/>
              </a:ext>
            </a:extLst>
          </p:cNvPr>
          <p:cNvSpPr/>
          <p:nvPr/>
        </p:nvSpPr>
        <p:spPr>
          <a:xfrm>
            <a:off x="417547" y="3304770"/>
            <a:ext cx="2515644" cy="985878"/>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algn="l" defTabSz="444500">
              <a:lnSpc>
                <a:spcPct val="90000"/>
              </a:lnSpc>
              <a:spcBef>
                <a:spcPct val="0"/>
              </a:spcBef>
              <a:spcAft>
                <a:spcPct val="15000"/>
              </a:spcAft>
              <a:buFont typeface="Arial" panose="020B0604020202020204" pitchFamily="34" charset="0"/>
              <a:buChar char="•"/>
            </a:pPr>
            <a:r>
              <a:rPr lang="en-US" sz="1600" kern="1200">
                <a:latin typeface="Noto Sans" panose="020B0502040504020204" pitchFamily="34" charset="0"/>
                <a:ea typeface="Noto Sans" panose="020B0502040504020204" pitchFamily="34" charset="0"/>
                <a:cs typeface="Noto Sans" panose="020B0502040504020204" pitchFamily="34" charset="0"/>
              </a:rPr>
              <a:t>GMICE</a:t>
            </a:r>
          </a:p>
        </p:txBody>
      </p:sp>
      <p:sp>
        <p:nvSpPr>
          <p:cNvPr id="8" name="Freeform: Shape 7">
            <a:extLst>
              <a:ext uri="{FF2B5EF4-FFF2-40B4-BE49-F238E27FC236}">
                <a16:creationId xmlns:a16="http://schemas.microsoft.com/office/drawing/2014/main" id="{FF4C5558-7F49-4B46-C78C-1ABEFA12CB61}"/>
              </a:ext>
            </a:extLst>
          </p:cNvPr>
          <p:cNvSpPr/>
          <p:nvPr/>
        </p:nvSpPr>
        <p:spPr>
          <a:xfrm>
            <a:off x="3317053" y="2047630"/>
            <a:ext cx="2513268"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solidFill>
                  <a:schemeClr val="bg2"/>
                </a:solidFill>
                <a:latin typeface="Noto Sans"/>
                <a:ea typeface="Noto Sans"/>
                <a:cs typeface="Noto Sans"/>
              </a:rPr>
              <a:t>Engineering Technician,</a:t>
            </a:r>
            <a:br>
              <a:rPr lang="en-US" sz="1600" b="1" kern="1200">
                <a:latin typeface="Noto Sans" panose="020B0502040504020204" pitchFamily="34" charset="0"/>
                <a:ea typeface="Noto Sans" panose="020B0502040504020204" pitchFamily="34" charset="0"/>
                <a:cs typeface="Noto Sans" panose="020B0502040504020204" pitchFamily="34" charset="0"/>
              </a:rPr>
            </a:br>
            <a:r>
              <a:rPr lang="en-US" sz="1600" b="1" kern="1200">
                <a:solidFill>
                  <a:schemeClr val="bg2"/>
                </a:solidFill>
                <a:latin typeface="Noto Sans"/>
                <a:ea typeface="Noto Sans"/>
                <a:cs typeface="Noto Sans"/>
              </a:rPr>
              <a:t>Civil &amp; Infrastructure Engineer Member</a:t>
            </a:r>
          </a:p>
        </p:txBody>
      </p:sp>
      <p:sp>
        <p:nvSpPr>
          <p:cNvPr id="9" name="Freeform: Shape 8">
            <a:extLst>
              <a:ext uri="{FF2B5EF4-FFF2-40B4-BE49-F238E27FC236}">
                <a16:creationId xmlns:a16="http://schemas.microsoft.com/office/drawing/2014/main" id="{ABF5368F-A742-5602-765C-D4012F008235}"/>
              </a:ext>
            </a:extLst>
          </p:cNvPr>
          <p:cNvSpPr/>
          <p:nvPr/>
        </p:nvSpPr>
        <p:spPr>
          <a:xfrm>
            <a:off x="3317054" y="3280295"/>
            <a:ext cx="2513269"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MICE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MICE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MICE</a:t>
            </a:r>
          </a:p>
        </p:txBody>
      </p:sp>
      <p:sp>
        <p:nvSpPr>
          <p:cNvPr id="10" name="Freeform: Shape 9">
            <a:extLst>
              <a:ext uri="{FF2B5EF4-FFF2-40B4-BE49-F238E27FC236}">
                <a16:creationId xmlns:a16="http://schemas.microsoft.com/office/drawing/2014/main" id="{0610C43D-170D-D2F9-6E47-70AEC3FCBA90}"/>
              </a:ext>
            </a:extLst>
          </p:cNvPr>
          <p:cNvSpPr/>
          <p:nvPr/>
        </p:nvSpPr>
        <p:spPr>
          <a:xfrm>
            <a:off x="6216560" y="2047630"/>
            <a:ext cx="2509866"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Fellow </a:t>
            </a:r>
          </a:p>
        </p:txBody>
      </p:sp>
      <p:sp>
        <p:nvSpPr>
          <p:cNvPr id="11" name="Freeform: Shape 10">
            <a:extLst>
              <a:ext uri="{FF2B5EF4-FFF2-40B4-BE49-F238E27FC236}">
                <a16:creationId xmlns:a16="http://schemas.microsoft.com/office/drawing/2014/main" id="{3D2B4210-37D5-C8A7-4A7D-98DFF690E185}"/>
              </a:ext>
            </a:extLst>
          </p:cNvPr>
          <p:cNvSpPr/>
          <p:nvPr/>
        </p:nvSpPr>
        <p:spPr>
          <a:xfrm>
            <a:off x="6216561" y="3280295"/>
            <a:ext cx="2509866"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FICE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FICE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FICE</a:t>
            </a:r>
          </a:p>
        </p:txBody>
      </p:sp>
    </p:spTree>
    <p:extLst>
      <p:ext uri="{BB962C8B-B14F-4D97-AF65-F5344CB8AC3E}">
        <p14:creationId xmlns:p14="http://schemas.microsoft.com/office/powerpoint/2010/main" val="2637572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4BEB6-D828-3DA1-814A-19420A735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796C5-1917-B796-EF75-29FF87EC1CF1}"/>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Benefits of professional qualification</a:t>
            </a:r>
            <a:endParaRPr lang="en-GB" noProof="0">
              <a:latin typeface="Noto Sans"/>
              <a:ea typeface="Noto Sans"/>
              <a:cs typeface="Noto Sans"/>
            </a:endParaRPr>
          </a:p>
        </p:txBody>
      </p:sp>
      <p:sp>
        <p:nvSpPr>
          <p:cNvPr id="3" name="TextBox 2">
            <a:extLst>
              <a:ext uri="{FF2B5EF4-FFF2-40B4-BE49-F238E27FC236}">
                <a16:creationId xmlns:a16="http://schemas.microsoft.com/office/drawing/2014/main" id="{4F528C99-6211-2D85-B293-7CA9AD06AA2F}"/>
              </a:ext>
            </a:extLst>
          </p:cNvPr>
          <p:cNvSpPr txBox="1"/>
          <p:nvPr/>
        </p:nvSpPr>
        <p:spPr>
          <a:xfrm>
            <a:off x="416312" y="1153663"/>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pic>
        <p:nvPicPr>
          <p:cNvPr id="22" name="Picture 21" descr="Close-up of a certificate&#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3" name="TextBox 22">
            <a:extLst>
              <a:ext uri="{FF2B5EF4-FFF2-40B4-BE49-F238E27FC236}">
                <a16:creationId xmlns:a16="http://schemas.microsoft.com/office/drawing/2014/main" id="{4C26DFF6-BBE9-D7E2-6E1D-094AA2B5DD89}"/>
              </a:ext>
            </a:extLst>
          </p:cNvPr>
          <p:cNvSpPr txBox="1"/>
          <p:nvPr/>
        </p:nvSpPr>
        <p:spPr>
          <a:xfrm>
            <a:off x="691175" y="1787293"/>
            <a:ext cx="1567472"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Increased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status</a:t>
            </a:r>
          </a:p>
        </p:txBody>
      </p:sp>
      <p:sp>
        <p:nvSpPr>
          <p:cNvPr id="24" name="TextBox 23">
            <a:extLst>
              <a:ext uri="{FF2B5EF4-FFF2-40B4-BE49-F238E27FC236}">
                <a16:creationId xmlns:a16="http://schemas.microsoft.com/office/drawing/2014/main" id="{454A701C-6C07-E73A-6FF4-2E807C0B2B75}"/>
              </a:ext>
            </a:extLst>
          </p:cNvPr>
          <p:cNvSpPr txBox="1"/>
          <p:nvPr/>
        </p:nvSpPr>
        <p:spPr>
          <a:xfrm>
            <a:off x="6904503" y="2841095"/>
            <a:ext cx="1864458"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Valued by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employers</a:t>
            </a:r>
          </a:p>
        </p:txBody>
      </p:sp>
      <p:sp>
        <p:nvSpPr>
          <p:cNvPr id="25" name="TextBox 24">
            <a:extLst>
              <a:ext uri="{FF2B5EF4-FFF2-40B4-BE49-F238E27FC236}">
                <a16:creationId xmlns:a16="http://schemas.microsoft.com/office/drawing/2014/main" id="{DC40B197-F442-C283-ACAE-417429E10441}"/>
              </a:ext>
            </a:extLst>
          </p:cNvPr>
          <p:cNvSpPr txBox="1"/>
          <p:nvPr/>
        </p:nvSpPr>
        <p:spPr>
          <a:xfrm>
            <a:off x="230067" y="3894898"/>
            <a:ext cx="2028580"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Greater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career prospects</a:t>
            </a:r>
          </a:p>
        </p:txBody>
      </p:sp>
      <p:sp>
        <p:nvSpPr>
          <p:cNvPr id="28" name="TextBox 27">
            <a:extLst>
              <a:ext uri="{FF2B5EF4-FFF2-40B4-BE49-F238E27FC236}">
                <a16:creationId xmlns:a16="http://schemas.microsoft.com/office/drawing/2014/main" id="{43997BF7-357F-C21C-A555-AD430B989793}"/>
              </a:ext>
            </a:extLst>
          </p:cNvPr>
          <p:cNvSpPr txBox="1"/>
          <p:nvPr/>
        </p:nvSpPr>
        <p:spPr>
          <a:xfrm>
            <a:off x="6904503" y="1787293"/>
            <a:ext cx="1926882"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Professional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recognition</a:t>
            </a:r>
          </a:p>
        </p:txBody>
      </p:sp>
      <p:sp>
        <p:nvSpPr>
          <p:cNvPr id="29" name="TextBox 28">
            <a:extLst>
              <a:ext uri="{FF2B5EF4-FFF2-40B4-BE49-F238E27FC236}">
                <a16:creationId xmlns:a16="http://schemas.microsoft.com/office/drawing/2014/main" id="{9F53A84A-2A84-D7B5-2A56-A200B8C2A38F}"/>
              </a:ext>
            </a:extLst>
          </p:cNvPr>
          <p:cNvSpPr txBox="1"/>
          <p:nvPr/>
        </p:nvSpPr>
        <p:spPr>
          <a:xfrm>
            <a:off x="6904503" y="3894898"/>
            <a:ext cx="1520580"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Global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passport</a:t>
            </a:r>
          </a:p>
        </p:txBody>
      </p:sp>
      <p:sp>
        <p:nvSpPr>
          <p:cNvPr id="30" name="TextBox 29">
            <a:extLst>
              <a:ext uri="{FF2B5EF4-FFF2-40B4-BE49-F238E27FC236}">
                <a16:creationId xmlns:a16="http://schemas.microsoft.com/office/drawing/2014/main" id="{AF93B9E5-2DEE-83B4-825E-C0B7C49B848E}"/>
              </a:ext>
            </a:extLst>
          </p:cNvPr>
          <p:cNvSpPr txBox="1"/>
          <p:nvPr/>
        </p:nvSpPr>
        <p:spPr>
          <a:xfrm>
            <a:off x="351693" y="2841096"/>
            <a:ext cx="1906954"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Earn more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money</a:t>
            </a:r>
          </a:p>
        </p:txBody>
      </p:sp>
    </p:spTree>
    <p:extLst>
      <p:ext uri="{BB962C8B-B14F-4D97-AF65-F5344CB8AC3E}">
        <p14:creationId xmlns:p14="http://schemas.microsoft.com/office/powerpoint/2010/main" val="2802254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CAD4D-C0E8-31B7-7E0B-CD7CFD21A3FF}"/>
              </a:ext>
            </a:extLst>
          </p:cNvPr>
          <p:cNvSpPr>
            <a:spLocks noGrp="1"/>
          </p:cNvSpPr>
          <p:nvPr>
            <p:ph type="title"/>
          </p:nvPr>
        </p:nvSpPr>
        <p:spPr>
          <a:xfrm>
            <a:off x="323850" y="177982"/>
            <a:ext cx="7886700" cy="535531"/>
          </a:xfrm>
        </p:spPr>
        <p:txBody>
          <a:bodyPr/>
          <a:lstStyle/>
          <a:p>
            <a:r>
              <a:rPr lang="en-US">
                <a:latin typeface="Noto Sans"/>
                <a:ea typeface="Noto Sans"/>
                <a:cs typeface="Noto Sans"/>
              </a:rPr>
              <a:t>Routes to professional qualification</a:t>
            </a:r>
            <a:endParaRPr lang="en-US"/>
          </a:p>
        </p:txBody>
      </p:sp>
      <p:pic>
        <p:nvPicPr>
          <p:cNvPr id="23" name="Picture 22" descr="A group of people sitting in a lecture hall&#10;&#10;AI-generated content may be incorrect.">
            <a:extLst>
              <a:ext uri="{FF2B5EF4-FFF2-40B4-BE49-F238E27FC236}">
                <a16:creationId xmlns:a16="http://schemas.microsoft.com/office/drawing/2014/main" id="{1D2A095B-753A-8C18-313E-7BDD3C30C1C4}"/>
              </a:ext>
            </a:extLst>
          </p:cNvPr>
          <p:cNvPicPr>
            <a:picLocks noChangeAspect="1"/>
          </p:cNvPicPr>
          <p:nvPr/>
        </p:nvPicPr>
        <p:blipFill rotWithShape="1">
          <a:blip r:embed="rId3"/>
          <a:srcRect/>
          <a:stretch/>
        </p:blipFill>
        <p:spPr>
          <a:xfrm>
            <a:off x="283655" y="1748640"/>
            <a:ext cx="2743988" cy="1705015"/>
          </a:xfrm>
          <a:prstGeom prst="rect">
            <a:avLst/>
          </a:prstGeom>
          <a:solidFill>
            <a:schemeClr val="bg1"/>
          </a:solidFill>
        </p:spPr>
      </p:pic>
      <p:sp>
        <p:nvSpPr>
          <p:cNvPr id="29" name="Content Placeholder 3">
            <a:extLst>
              <a:ext uri="{FF2B5EF4-FFF2-40B4-BE49-F238E27FC236}">
                <a16:creationId xmlns:a16="http://schemas.microsoft.com/office/drawing/2014/main" id="{D2198120-F6B0-356D-4411-FC5233BE4990}"/>
              </a:ext>
            </a:extLst>
          </p:cNvPr>
          <p:cNvSpPr txBox="1">
            <a:spLocks/>
          </p:cNvSpPr>
          <p:nvPr/>
        </p:nvSpPr>
        <p:spPr>
          <a:xfrm>
            <a:off x="294134" y="3505658"/>
            <a:ext cx="2743942" cy="109848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1000" b="1">
                <a:solidFill>
                  <a:schemeClr val="bg1"/>
                </a:solidFill>
                <a:latin typeface="Noto Sans"/>
                <a:ea typeface="Noto Sans"/>
              </a:rPr>
              <a:t>Is your qualification accredited? </a:t>
            </a:r>
          </a:p>
          <a:p>
            <a:pPr marL="0" indent="0">
              <a:buNone/>
            </a:pPr>
            <a:r>
              <a:rPr lang="en-US" sz="1000" b="1">
                <a:solidFill>
                  <a:schemeClr val="bg1"/>
                </a:solidFill>
                <a:latin typeface="Noto Sans"/>
                <a:ea typeface="Noto Sans"/>
              </a:rPr>
              <a:t>Check here:</a:t>
            </a:r>
            <a:br>
              <a:rPr lang="en-US" sz="1000" b="1">
                <a:latin typeface="Noto Sans"/>
                <a:ea typeface="Noto Sans"/>
              </a:rPr>
            </a:br>
            <a:endParaRPr lang="en-US" sz="1000" b="1">
              <a:solidFill>
                <a:schemeClr val="bg1"/>
              </a:solidFill>
              <a:latin typeface="Noto Sans"/>
              <a:ea typeface="Noto Sans"/>
            </a:endParaRPr>
          </a:p>
          <a:p>
            <a:pPr marL="0" indent="0">
              <a:buNone/>
            </a:pPr>
            <a:r>
              <a:rPr lang="en-US" sz="1000">
                <a:solidFill>
                  <a:schemeClr val="bg1"/>
                </a:solidFill>
                <a:latin typeface="Noto Sans"/>
                <a:ea typeface="Noto Sans"/>
              </a:rPr>
              <a:t>• </a:t>
            </a:r>
            <a:r>
              <a:rPr lang="en-US" sz="1000">
                <a:solidFill>
                  <a:schemeClr val="bg1"/>
                </a:solidFill>
                <a:latin typeface="Noto Sans"/>
                <a:ea typeface="Noto Sans"/>
                <a:hlinkClick r:id="rId4">
                  <a:extLst>
                    <a:ext uri="{A12FA001-AC4F-418D-AE19-62706E023703}">
                      <ahyp:hlinkClr xmlns:ahyp="http://schemas.microsoft.com/office/drawing/2018/hyperlinkcolor" val="tx"/>
                    </a:ext>
                  </a:extLst>
                </a:hlinkClick>
              </a:rPr>
              <a:t>Accredited Course Search tool</a:t>
            </a:r>
            <a:endParaRPr lang="en-US" sz="1000">
              <a:solidFill>
                <a:schemeClr val="bg1"/>
              </a:solidFill>
              <a:latin typeface="Noto Sans"/>
              <a:ea typeface="Noto Sans"/>
            </a:endParaRPr>
          </a:p>
          <a:p>
            <a:pPr marL="0" indent="0">
              <a:buNone/>
            </a:pPr>
            <a:r>
              <a:rPr lang="en-US" sz="1000">
                <a:solidFill>
                  <a:schemeClr val="bg1"/>
                </a:solidFill>
                <a:latin typeface="Noto Sans"/>
                <a:ea typeface="Noto Sans"/>
                <a:cs typeface="Noto Sans"/>
              </a:rPr>
              <a:t>• </a:t>
            </a:r>
            <a:r>
              <a:rPr lang="en-US" sz="1000">
                <a:solidFill>
                  <a:schemeClr val="bg1"/>
                </a:solidFill>
                <a:latin typeface="Noto Sans"/>
                <a:ea typeface="Noto Sans"/>
                <a:cs typeface="Noto Sans"/>
                <a:hlinkClick r:id="rId5">
                  <a:extLst>
                    <a:ext uri="{A12FA001-AC4F-418D-AE19-62706E023703}">
                      <ahyp:hlinkClr xmlns:ahyp="http://schemas.microsoft.com/office/drawing/2018/hyperlinkcolor" val="tx"/>
                    </a:ext>
                  </a:extLst>
                </a:hlinkClick>
              </a:rPr>
              <a:t>Academic Assessment</a:t>
            </a:r>
            <a:endParaRPr lang="en-US" sz="1000">
              <a:solidFill>
                <a:schemeClr val="bg1"/>
              </a:solidFill>
            </a:endParaRPr>
          </a:p>
        </p:txBody>
      </p:sp>
      <p:pic>
        <p:nvPicPr>
          <p:cNvPr id="33" name="Picture 32" descr="A person and person in hardhats and vests looking at a computer&#10;&#10;AI-generated content may be incorrect.">
            <a:extLst>
              <a:ext uri="{FF2B5EF4-FFF2-40B4-BE49-F238E27FC236}">
                <a16:creationId xmlns:a16="http://schemas.microsoft.com/office/drawing/2014/main" id="{9771898F-9817-FC00-CFCC-C4125DAD8AE8}"/>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3142370" y="1748641"/>
            <a:ext cx="2743988" cy="1705015"/>
          </a:xfrm>
          <a:prstGeom prst="rect">
            <a:avLst/>
          </a:prstGeom>
          <a:solidFill>
            <a:schemeClr val="bg1"/>
          </a:solidFill>
        </p:spPr>
      </p:pic>
      <p:pic>
        <p:nvPicPr>
          <p:cNvPr id="35" name="Picture 34" descr="A person in a white shirt and tie holding a pencil in front of a person&#10;&#10;AI-generated content may be incorrect.">
            <a:extLst>
              <a:ext uri="{FF2B5EF4-FFF2-40B4-BE49-F238E27FC236}">
                <a16:creationId xmlns:a16="http://schemas.microsoft.com/office/drawing/2014/main" id="{ED538226-2635-0FC1-85F6-2A0058FAFFBC}"/>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6009250" y="1748640"/>
            <a:ext cx="2749841" cy="1705014"/>
          </a:xfrm>
          <a:prstGeom prst="rect">
            <a:avLst/>
          </a:prstGeom>
        </p:spPr>
      </p:pic>
      <p:sp>
        <p:nvSpPr>
          <p:cNvPr id="42" name="Content Placeholder 3">
            <a:extLst>
              <a:ext uri="{FF2B5EF4-FFF2-40B4-BE49-F238E27FC236}">
                <a16:creationId xmlns:a16="http://schemas.microsoft.com/office/drawing/2014/main" id="{10AD4233-0BB1-744A-1748-F400A79694DA}"/>
              </a:ext>
            </a:extLst>
          </p:cNvPr>
          <p:cNvSpPr txBox="1">
            <a:spLocks/>
          </p:cNvSpPr>
          <p:nvPr/>
        </p:nvSpPr>
        <p:spPr>
          <a:xfrm>
            <a:off x="3145805" y="3505658"/>
            <a:ext cx="2748772"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1400"/>
              </a:spcBef>
              <a:buNone/>
            </a:pPr>
            <a:r>
              <a:rPr lang="en-US" sz="1000" b="1">
                <a:solidFill>
                  <a:schemeClr val="bg1"/>
                </a:solidFill>
                <a:latin typeface="Noto Sans"/>
                <a:ea typeface="Noto Sans"/>
              </a:rPr>
              <a:t>Gain professional experience and measure it with help from an ICE Mentor</a:t>
            </a:r>
            <a:br>
              <a:rPr lang="en-US" sz="1000" b="1">
                <a:latin typeface="Noto Sans"/>
                <a:ea typeface="Noto Sans"/>
              </a:rPr>
            </a:br>
            <a:endParaRPr lang="en-US" sz="1000" b="1">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8">
                  <a:extLst>
                    <a:ext uri="{A12FA001-AC4F-418D-AE19-62706E023703}">
                      <ahyp:hlinkClr xmlns:ahyp="http://schemas.microsoft.com/office/drawing/2018/hyperlinkcolor" val="tx"/>
                    </a:ext>
                  </a:extLst>
                </a:hlinkClick>
              </a:rPr>
              <a:t>Company Approved Training Scheme</a:t>
            </a:r>
            <a:endParaRPr lang="en-US" sz="1000">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9">
                  <a:extLst>
                    <a:ext uri="{A12FA001-AC4F-418D-AE19-62706E023703}">
                      <ahyp:hlinkClr xmlns:ahyp="http://schemas.microsoft.com/office/drawing/2018/hyperlinkcolor" val="tx"/>
                    </a:ext>
                  </a:extLst>
                </a:hlinkClick>
              </a:rPr>
              <a:t>Mentor Supported Training</a:t>
            </a:r>
            <a:endParaRPr lang="en-US" sz="1000">
              <a:solidFill>
                <a:schemeClr val="bg1"/>
              </a:solidFill>
              <a:latin typeface="Noto Sans"/>
              <a:ea typeface="Noto Sans"/>
            </a:endParaRPr>
          </a:p>
          <a:p>
            <a:pPr>
              <a:buNone/>
            </a:pPr>
            <a:endParaRPr lang="en-US" sz="1000">
              <a:solidFill>
                <a:schemeClr val="bg1"/>
              </a:solidFill>
              <a:latin typeface="Noto Sans"/>
              <a:ea typeface="Noto Sans"/>
            </a:endParaRPr>
          </a:p>
          <a:p>
            <a:pPr marL="0" indent="0">
              <a:buNone/>
            </a:pPr>
            <a:endParaRPr lang="en-US" sz="1000">
              <a:solidFill>
                <a:schemeClr val="bg1"/>
              </a:solidFill>
              <a:latin typeface="Noto Sans"/>
              <a:ea typeface="Noto Sans"/>
            </a:endParaRPr>
          </a:p>
          <a:p>
            <a:pPr marL="0" indent="0">
              <a:lnSpc>
                <a:spcPct val="110000"/>
              </a:lnSpc>
              <a:spcBef>
                <a:spcPts val="300"/>
              </a:spcBef>
              <a:buNone/>
            </a:pPr>
            <a:endParaRPr lang="en-US" sz="1000">
              <a:solidFill>
                <a:schemeClr val="bg1"/>
              </a:solidFill>
              <a:latin typeface="Noto Sans"/>
              <a:ea typeface="Noto Sans"/>
              <a:cs typeface="Noto Sans"/>
            </a:endParaRPr>
          </a:p>
        </p:txBody>
      </p:sp>
      <p:sp>
        <p:nvSpPr>
          <p:cNvPr id="43" name="Content Placeholder 3">
            <a:extLst>
              <a:ext uri="{FF2B5EF4-FFF2-40B4-BE49-F238E27FC236}">
                <a16:creationId xmlns:a16="http://schemas.microsoft.com/office/drawing/2014/main" id="{6F91311C-5BA8-C6DC-6ABF-28F7BEE21AF4}"/>
              </a:ext>
            </a:extLst>
          </p:cNvPr>
          <p:cNvSpPr txBox="1">
            <a:spLocks/>
          </p:cNvSpPr>
          <p:nvPr/>
        </p:nvSpPr>
        <p:spPr>
          <a:xfrm>
            <a:off x="6005641" y="3505658"/>
            <a:ext cx="2740723"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a:buNone/>
            </a:pPr>
            <a:r>
              <a:rPr lang="en-US" sz="1000">
                <a:solidFill>
                  <a:schemeClr val="bg1"/>
                </a:solidFill>
                <a:latin typeface="Noto Sans"/>
                <a:ea typeface="Noto Sans"/>
              </a:rPr>
              <a:t>• Presentation </a:t>
            </a:r>
            <a:endParaRPr lang="en-US" sz="1000">
              <a:solidFill>
                <a:schemeClr val="bg1"/>
              </a:solidFill>
            </a:endParaRPr>
          </a:p>
          <a:p>
            <a:pPr>
              <a:buNone/>
            </a:pPr>
            <a:r>
              <a:rPr lang="en-US" sz="1000">
                <a:solidFill>
                  <a:schemeClr val="bg1"/>
                </a:solidFill>
                <a:latin typeface="Noto Sans"/>
                <a:ea typeface="Noto Sans"/>
              </a:rPr>
              <a:t>• Interview on report</a:t>
            </a:r>
          </a:p>
          <a:p>
            <a:pPr marL="0" indent="0">
              <a:buNone/>
              <a:tabLst>
                <a:tab pos="88900" algn="l"/>
              </a:tabLst>
            </a:pPr>
            <a:r>
              <a:rPr lang="en-US" sz="1000">
                <a:solidFill>
                  <a:schemeClr val="bg1"/>
                </a:solidFill>
                <a:latin typeface="Noto Sans"/>
                <a:ea typeface="Noto Sans"/>
              </a:rPr>
              <a:t>• Communication Task (not required for </a:t>
            </a:r>
            <a:r>
              <a:rPr lang="en-US" sz="1000" err="1">
                <a:solidFill>
                  <a:schemeClr val="bg1"/>
                </a:solidFill>
                <a:latin typeface="Noto Sans"/>
                <a:ea typeface="Noto Sans"/>
              </a:rPr>
              <a:t>EngTech</a:t>
            </a:r>
            <a:r>
              <a:rPr lang="en-US" sz="1000">
                <a:solidFill>
                  <a:schemeClr val="bg1"/>
                </a:solidFill>
                <a:latin typeface="Noto Sans"/>
                <a:ea typeface="Noto Sans"/>
              </a:rPr>
              <a:t>)</a:t>
            </a:r>
          </a:p>
          <a:p>
            <a:pPr marL="0" indent="0">
              <a:buNone/>
            </a:pPr>
            <a:endParaRPr lang="en-US" sz="1100">
              <a:solidFill>
                <a:schemeClr val="bg1"/>
              </a:solidFill>
              <a:latin typeface="Noto Sans"/>
              <a:ea typeface="Noto Sans"/>
            </a:endParaRPr>
          </a:p>
          <a:p>
            <a:pPr marL="0" indent="0">
              <a:lnSpc>
                <a:spcPct val="110000"/>
              </a:lnSpc>
              <a:spcBef>
                <a:spcPts val="300"/>
              </a:spcBef>
              <a:buNone/>
            </a:pPr>
            <a:endParaRPr lang="en-US" sz="1100">
              <a:solidFill>
                <a:schemeClr val="bg1"/>
              </a:solidFill>
              <a:latin typeface="Noto Sans"/>
              <a:ea typeface="Noto Sans"/>
              <a:cs typeface="Noto Sans"/>
            </a:endParaRPr>
          </a:p>
        </p:txBody>
      </p:sp>
      <p:sp>
        <p:nvSpPr>
          <p:cNvPr id="45" name="TextBox 44">
            <a:extLst>
              <a:ext uri="{FF2B5EF4-FFF2-40B4-BE49-F238E27FC236}">
                <a16:creationId xmlns:a16="http://schemas.microsoft.com/office/drawing/2014/main" id="{44357006-AA30-A1DD-8F91-655EC7D2B022}"/>
              </a:ext>
            </a:extLst>
          </p:cNvPr>
          <p:cNvSpPr txBox="1"/>
          <p:nvPr/>
        </p:nvSpPr>
        <p:spPr>
          <a:xfrm>
            <a:off x="281329" y="1424196"/>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1.Academic qualifications</a:t>
            </a:r>
            <a:endParaRPr lang="en-US" sz="1400" b="1">
              <a:solidFill>
                <a:schemeClr val="tx1">
                  <a:lumMod val="76000"/>
                  <a:lumOff val="24000"/>
                </a:schemeClr>
              </a:solidFill>
              <a:latin typeface="Noto Sans"/>
              <a:ea typeface="Noto Sans"/>
              <a:cs typeface="Noto Sans"/>
            </a:endParaRPr>
          </a:p>
        </p:txBody>
      </p:sp>
      <p:sp>
        <p:nvSpPr>
          <p:cNvPr id="48" name="TextBox 47">
            <a:extLst>
              <a:ext uri="{FF2B5EF4-FFF2-40B4-BE49-F238E27FC236}">
                <a16:creationId xmlns:a16="http://schemas.microsoft.com/office/drawing/2014/main" id="{763DA13E-F15B-86C3-642E-0EB343729BEE}"/>
              </a:ext>
            </a:extLst>
          </p:cNvPr>
          <p:cNvSpPr txBox="1"/>
          <p:nvPr/>
        </p:nvSpPr>
        <p:spPr>
          <a:xfrm>
            <a:off x="3128983" y="1175134"/>
            <a:ext cx="2841017" cy="523220"/>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2.Initial Professional Development (IPD)</a:t>
            </a:r>
            <a:endParaRPr lang="en-US" sz="1400">
              <a:solidFill>
                <a:schemeClr val="tx1">
                  <a:lumMod val="76000"/>
                  <a:lumOff val="24000"/>
                </a:schemeClr>
              </a:solidFill>
            </a:endParaRPr>
          </a:p>
        </p:txBody>
      </p:sp>
      <p:sp>
        <p:nvSpPr>
          <p:cNvPr id="49" name="TextBox 48">
            <a:extLst>
              <a:ext uri="{FF2B5EF4-FFF2-40B4-BE49-F238E27FC236}">
                <a16:creationId xmlns:a16="http://schemas.microsoft.com/office/drawing/2014/main" id="{DCBDA2A8-DD6F-D4E4-0023-440DF02D6C93}"/>
              </a:ext>
            </a:extLst>
          </p:cNvPr>
          <p:cNvSpPr txBox="1"/>
          <p:nvPr/>
        </p:nvSpPr>
        <p:spPr>
          <a:xfrm>
            <a:off x="5992486" y="1432599"/>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3.Professional Review</a:t>
            </a:r>
          </a:p>
        </p:txBody>
      </p:sp>
    </p:spTree>
    <p:extLst>
      <p:ext uri="{BB962C8B-B14F-4D97-AF65-F5344CB8AC3E}">
        <p14:creationId xmlns:p14="http://schemas.microsoft.com/office/powerpoint/2010/main" val="1157067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A529F-AF38-5D62-F502-A8CD8179FE4C}"/>
            </a:ext>
          </a:extLst>
        </p:cNvPr>
        <p:cNvGrpSpPr/>
        <p:nvPr/>
      </p:nvGrpSpPr>
      <p:grpSpPr>
        <a:xfrm>
          <a:off x="0" y="0"/>
          <a:ext cx="0" cy="0"/>
          <a:chOff x="0" y="0"/>
          <a:chExt cx="0" cy="0"/>
        </a:xfrm>
      </p:grpSpPr>
      <p:sp>
        <p:nvSpPr>
          <p:cNvPr id="7" name="Content Placeholder 3">
            <a:extLst>
              <a:ext uri="{FF2B5EF4-FFF2-40B4-BE49-F238E27FC236}">
                <a16:creationId xmlns:a16="http://schemas.microsoft.com/office/drawing/2014/main" id="{3A7402FD-4E86-A1B6-ED88-41107CAC55FB}"/>
              </a:ext>
            </a:extLst>
          </p:cNvPr>
          <p:cNvSpPr txBox="1">
            <a:spLocks/>
          </p:cNvSpPr>
          <p:nvPr/>
        </p:nvSpPr>
        <p:spPr>
          <a:xfrm>
            <a:off x="423928" y="3695332"/>
            <a:ext cx="3679256" cy="56139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rPr>
              <a:t>Mentored by a </a:t>
            </a:r>
            <a:r>
              <a:rPr lang="en-US" sz="1400">
                <a:solidFill>
                  <a:schemeClr val="bg1"/>
                </a:solidFill>
                <a:latin typeface="Noto Sans"/>
                <a:ea typeface="Noto Sans"/>
                <a:cs typeface="Noto Sans"/>
              </a:rPr>
              <a:t>Supervising Civil Engineer within your company </a:t>
            </a:r>
            <a:endParaRPr lang="en-US" sz="1400">
              <a:solidFill>
                <a:schemeClr val="bg1"/>
              </a:solidFill>
            </a:endParaRPr>
          </a:p>
        </p:txBody>
      </p:sp>
      <p:sp>
        <p:nvSpPr>
          <p:cNvPr id="4" name="TextBox 3">
            <a:extLst>
              <a:ext uri="{FF2B5EF4-FFF2-40B4-BE49-F238E27FC236}">
                <a16:creationId xmlns:a16="http://schemas.microsoft.com/office/drawing/2014/main" id="{9F3A71F2-1C43-3622-62AB-322F10E4DAAD}"/>
              </a:ext>
            </a:extLst>
          </p:cNvPr>
          <p:cNvSpPr txBox="1"/>
          <p:nvPr/>
        </p:nvSpPr>
        <p:spPr>
          <a:xfrm>
            <a:off x="377872" y="1262397"/>
            <a:ext cx="2856991"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training scheme</a:t>
            </a:r>
            <a:endParaRPr lang="en-US">
              <a:solidFill>
                <a:schemeClr val="tx1">
                  <a:lumMod val="76000"/>
                  <a:lumOff val="24000"/>
                </a:schemeClr>
              </a:solidFill>
            </a:endParaRPr>
          </a:p>
        </p:txBody>
      </p:sp>
      <p:sp>
        <p:nvSpPr>
          <p:cNvPr id="14" name="Content Placeholder 3">
            <a:extLst>
              <a:ext uri="{FF2B5EF4-FFF2-40B4-BE49-F238E27FC236}">
                <a16:creationId xmlns:a16="http://schemas.microsoft.com/office/drawing/2014/main" id="{4C50541C-746C-D18C-D3DC-1068992E8D2D}"/>
              </a:ext>
            </a:extLst>
          </p:cNvPr>
          <p:cNvSpPr txBox="1">
            <a:spLocks/>
          </p:cNvSpPr>
          <p:nvPr/>
        </p:nvSpPr>
        <p:spPr>
          <a:xfrm>
            <a:off x="4966810" y="3693730"/>
            <a:ext cx="3650729" cy="55725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cs typeface="Noto Sans"/>
              </a:rPr>
              <a:t>External Mentor approved by the ICE</a:t>
            </a:r>
            <a:endParaRPr lang="en-US" sz="1400">
              <a:solidFill>
                <a:schemeClr val="bg1"/>
              </a:solidFill>
              <a:latin typeface="Noto Sans"/>
              <a:ea typeface="Noto Sans"/>
            </a:endParaRPr>
          </a:p>
          <a:p>
            <a:pPr marL="0" indent="0">
              <a:lnSpc>
                <a:spcPct val="110000"/>
              </a:lnSpc>
              <a:spcBef>
                <a:spcPts val="300"/>
              </a:spcBef>
              <a:buNone/>
            </a:pPr>
            <a:endParaRPr lang="en-US" sz="1600">
              <a:solidFill>
                <a:schemeClr val="bg1"/>
              </a:solidFill>
              <a:latin typeface="Noto Sans"/>
              <a:ea typeface="Noto Sans"/>
            </a:endParaRPr>
          </a:p>
        </p:txBody>
      </p:sp>
      <p:sp>
        <p:nvSpPr>
          <p:cNvPr id="6" name="TextBox 5">
            <a:extLst>
              <a:ext uri="{FF2B5EF4-FFF2-40B4-BE49-F238E27FC236}">
                <a16:creationId xmlns:a16="http://schemas.microsoft.com/office/drawing/2014/main" id="{5E45A249-EAAE-6E13-547E-84EDD6AC9F76}"/>
              </a:ext>
            </a:extLst>
          </p:cNvPr>
          <p:cNvSpPr txBox="1"/>
          <p:nvPr/>
        </p:nvSpPr>
        <p:spPr>
          <a:xfrm>
            <a:off x="4887171" y="1262397"/>
            <a:ext cx="3746937"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mentor supported training</a:t>
            </a:r>
            <a:endParaRPr lang="en-US">
              <a:solidFill>
                <a:schemeClr val="tx1">
                  <a:lumMod val="76000"/>
                  <a:lumOff val="24000"/>
                </a:schemeClr>
              </a:solidFill>
            </a:endParaRPr>
          </a:p>
        </p:txBody>
      </p:sp>
      <p:pic>
        <p:nvPicPr>
          <p:cNvPr id="13" name="Picture 12" descr="Description automatically generated">
            <a:extLst>
              <a:ext uri="{FF2B5EF4-FFF2-40B4-BE49-F238E27FC236}">
                <a16:creationId xmlns:a16="http://schemas.microsoft.com/office/drawing/2014/main" id="{9D23CDAC-7A43-CA31-D971-96745F2B606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6211" t="19519" r="-52" b="7779"/>
          <a:stretch>
            <a:fillRect/>
          </a:stretch>
        </p:blipFill>
        <p:spPr>
          <a:xfrm>
            <a:off x="4964149" y="1625879"/>
            <a:ext cx="3651975" cy="1993435"/>
          </a:xfrm>
          <a:prstGeom prst="rect">
            <a:avLst/>
          </a:prstGeom>
        </p:spPr>
      </p:pic>
      <p:sp>
        <p:nvSpPr>
          <p:cNvPr id="17" name="Title 16">
            <a:extLst>
              <a:ext uri="{FF2B5EF4-FFF2-40B4-BE49-F238E27FC236}">
                <a16:creationId xmlns:a16="http://schemas.microsoft.com/office/drawing/2014/main" id="{AE7C9471-8842-E70B-496F-1B32A9CFCBA4}"/>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2. Initial Professional Development</a:t>
            </a:r>
            <a:endParaRPr lang="en-GB"/>
          </a:p>
        </p:txBody>
      </p:sp>
      <p:sp>
        <p:nvSpPr>
          <p:cNvPr id="9" name="TextBox 8">
            <a:extLst>
              <a:ext uri="{FF2B5EF4-FFF2-40B4-BE49-F238E27FC236}">
                <a16:creationId xmlns:a16="http://schemas.microsoft.com/office/drawing/2014/main" id="{309432AB-D14F-4A89-64C7-45C3E0155FC7}"/>
              </a:ext>
            </a:extLst>
          </p:cNvPr>
          <p:cNvSpPr txBox="1"/>
          <p:nvPr/>
        </p:nvSpPr>
        <p:spPr>
          <a:xfrm>
            <a:off x="420493" y="4386420"/>
            <a:ext cx="8249111" cy="391628"/>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34657F"/>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r>
              <a:rPr lang="en-GB"/>
              <a:t>Record your professional experience on </a:t>
            </a:r>
            <a:r>
              <a:rPr lang="en-GB" b="1"/>
              <a:t>IPD Online + CPD Records</a:t>
            </a:r>
          </a:p>
        </p:txBody>
      </p:sp>
      <p:pic>
        <p:nvPicPr>
          <p:cNvPr id="2" name="Picture 2">
            <a:extLst>
              <a:ext uri="{FF2B5EF4-FFF2-40B4-BE49-F238E27FC236}">
                <a16:creationId xmlns:a16="http://schemas.microsoft.com/office/drawing/2014/main" id="{54546217-0EC8-F141-0238-EEC558709CCD}"/>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l="12707" t="-313" r="6297" b="30742"/>
          <a:stretch>
            <a:fillRect/>
          </a:stretch>
        </p:blipFill>
        <p:spPr bwMode="auto">
          <a:xfrm>
            <a:off x="440070" y="1644749"/>
            <a:ext cx="3658226" cy="198589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613B9F8-6E88-E158-9AC4-27F41B065175}"/>
              </a:ext>
            </a:extLst>
          </p:cNvPr>
          <p:cNvSpPr txBox="1"/>
          <p:nvPr/>
        </p:nvSpPr>
        <p:spPr>
          <a:xfrm>
            <a:off x="4078728" y="1262397"/>
            <a:ext cx="589046"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OR</a:t>
            </a:r>
          </a:p>
        </p:txBody>
      </p:sp>
    </p:spTree>
    <p:extLst>
      <p:ext uri="{BB962C8B-B14F-4D97-AF65-F5344CB8AC3E}">
        <p14:creationId xmlns:p14="http://schemas.microsoft.com/office/powerpoint/2010/main" val="3872438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FC87-9390-6D4F-24A1-120D0AE2E04A}"/>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How to measure your experience:</a:t>
            </a:r>
            <a:br>
              <a:rPr lang="en-US">
                <a:latin typeface="Noto Sans"/>
                <a:ea typeface="Noto Sans"/>
                <a:cs typeface="Noto Sans"/>
              </a:rPr>
            </a:br>
            <a:r>
              <a:rPr lang="en-US">
                <a:latin typeface="Noto Sans"/>
                <a:ea typeface="Noto Sans"/>
                <a:cs typeface="Noto Sans"/>
              </a:rPr>
              <a:t>7 ICE Attributes</a:t>
            </a:r>
            <a:endParaRPr lang="en-US"/>
          </a:p>
        </p:txBody>
      </p:sp>
      <p:graphicFrame>
        <p:nvGraphicFramePr>
          <p:cNvPr id="7" name="Content Placeholder 8">
            <a:extLst>
              <a:ext uri="{FF2B5EF4-FFF2-40B4-BE49-F238E27FC236}">
                <a16:creationId xmlns:a16="http://schemas.microsoft.com/office/drawing/2014/main" id="{444901DF-DFB5-9677-1790-4C48B2F15063}"/>
              </a:ext>
            </a:extLst>
          </p:cNvPr>
          <p:cNvGraphicFramePr>
            <a:graphicFrameLocks noGrp="1"/>
          </p:cNvGraphicFramePr>
          <p:nvPr/>
        </p:nvGraphicFramePr>
        <p:xfrm>
          <a:off x="457200" y="120015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9434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A39AC-C408-16C7-60EA-AE3CAEAAED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6617A5-7E8A-436F-FA2C-D375FEC822B9}"/>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Make your experience count: </a:t>
            </a:r>
            <a:br>
              <a:rPr lang="en-US">
                <a:latin typeface="Noto Sans"/>
                <a:ea typeface="Noto Sans"/>
                <a:cs typeface="Noto Sans"/>
              </a:rPr>
            </a:br>
            <a:r>
              <a:rPr lang="en-US">
                <a:latin typeface="Noto Sans"/>
                <a:ea typeface="Noto Sans"/>
                <a:cs typeface="Noto Sans"/>
              </a:rPr>
              <a:t>record it</a:t>
            </a:r>
            <a:endParaRPr lang="en-US"/>
          </a:p>
        </p:txBody>
      </p:sp>
      <p:sp>
        <p:nvSpPr>
          <p:cNvPr id="29" name="Content Placeholder 3">
            <a:extLst>
              <a:ext uri="{FF2B5EF4-FFF2-40B4-BE49-F238E27FC236}">
                <a16:creationId xmlns:a16="http://schemas.microsoft.com/office/drawing/2014/main" id="{321B032E-9C94-849B-8D5A-2D7BAC8B7631}"/>
              </a:ext>
            </a:extLst>
          </p:cNvPr>
          <p:cNvSpPr txBox="1">
            <a:spLocks/>
          </p:cNvSpPr>
          <p:nvPr/>
        </p:nvSpPr>
        <p:spPr>
          <a:xfrm>
            <a:off x="4742748" y="1262616"/>
            <a:ext cx="3568799" cy="1785953"/>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sz="1400" dirty="0">
                <a:solidFill>
                  <a:schemeClr val="tx1">
                    <a:lumMod val="76000"/>
                    <a:lumOff val="24000"/>
                  </a:schemeClr>
                </a:solidFill>
                <a:latin typeface="Noto Sans"/>
                <a:ea typeface="Noto Sans"/>
                <a:cs typeface="Noto Sans"/>
              </a:rPr>
              <a:t>It all counts towards your progress to professional qualification:</a:t>
            </a:r>
            <a:endParaRPr lang="en-US">
              <a:solidFill>
                <a:schemeClr val="tx1">
                  <a:lumMod val="76000"/>
                  <a:lumOff val="24000"/>
                </a:schemeClr>
              </a:solidFill>
              <a:ea typeface="Noto Sans Light"/>
              <a:cs typeface="Noto Sans"/>
            </a:endParaRPr>
          </a:p>
          <a:p>
            <a:pPr>
              <a:spcAft>
                <a:spcPts val="300"/>
              </a:spcAft>
            </a:pPr>
            <a:endParaRPr lang="en-GB" sz="1400" dirty="0">
              <a:solidFill>
                <a:schemeClr val="tx1">
                  <a:lumMod val="76000"/>
                  <a:lumOff val="24000"/>
                </a:schemeClr>
              </a:solidFill>
              <a:latin typeface="Noto Sans"/>
              <a:ea typeface="Noto Sans"/>
              <a:cs typeface="Noto Sans"/>
            </a:endParaRPr>
          </a:p>
          <a:p>
            <a:pPr marL="267970" indent="-267970">
              <a:spcAft>
                <a:spcPts val="300"/>
              </a:spcAft>
              <a:buFont typeface="Wingdings" panose="05000000000000000000" pitchFamily="2" charset="2"/>
              <a:buChar char="§"/>
            </a:pPr>
            <a:r>
              <a:rPr lang="en-GB" sz="1400" dirty="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dirty="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dirty="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dirty="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dirty="0">
                <a:solidFill>
                  <a:schemeClr val="tx1">
                    <a:lumMod val="76000"/>
                    <a:lumOff val="24000"/>
                  </a:schemeClr>
                </a:solidFill>
                <a:latin typeface="Noto Sans"/>
                <a:ea typeface="Noto Sans"/>
                <a:cs typeface="Arial"/>
              </a:rPr>
              <a:t>Casual work</a:t>
            </a:r>
          </a:p>
          <a:p>
            <a:br>
              <a:rPr lang="en-GB" sz="1400" dirty="0">
                <a:latin typeface="Noto Sans"/>
                <a:cs typeface="Arial"/>
              </a:rPr>
            </a:br>
            <a:endParaRPr lang="en-GB" sz="1400" dirty="0">
              <a:solidFill>
                <a:schemeClr val="tx1">
                  <a:lumMod val="76000"/>
                  <a:lumOff val="24000"/>
                </a:schemeClr>
              </a:solidFill>
              <a:latin typeface="Noto Sans"/>
              <a:ea typeface="Noto Sans"/>
              <a:cs typeface="Arial"/>
            </a:endParaRPr>
          </a:p>
        </p:txBody>
      </p:sp>
      <p:sp>
        <p:nvSpPr>
          <p:cNvPr id="32" name="Content Placeholder 9">
            <a:extLst>
              <a:ext uri="{FF2B5EF4-FFF2-40B4-BE49-F238E27FC236}">
                <a16:creationId xmlns:a16="http://schemas.microsoft.com/office/drawing/2014/main" id="{589FF7C5-7382-1155-4776-335A1FA57BA9}"/>
              </a:ext>
            </a:extLst>
          </p:cNvPr>
          <p:cNvSpPr txBox="1">
            <a:spLocks/>
          </p:cNvSpPr>
          <p:nvPr/>
        </p:nvSpPr>
        <p:spPr>
          <a:xfrm>
            <a:off x="4747552" y="3440431"/>
            <a:ext cx="3827023" cy="1207730"/>
          </a:xfrm>
          <a:prstGeom prst="rect">
            <a:avLst/>
          </a:prstGeom>
        </p:spPr>
        <p:txBody>
          <a:bodyPr lIns="91440" tIns="45720" rIns="91440" bIns="45720" anchor="t">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b="1" dirty="0">
                <a:solidFill>
                  <a:srgbClr val="035C67"/>
                </a:solidFill>
                <a:latin typeface="Noto Sans"/>
                <a:ea typeface="Noto Sans"/>
              </a:rPr>
              <a:t>Download the ICE Careers app</a:t>
            </a:r>
            <a:r>
              <a:rPr lang="en-GB" sz="1400" dirty="0">
                <a:solidFill>
                  <a:schemeClr val="tx1">
                    <a:lumMod val="76000"/>
                    <a:lumOff val="24000"/>
                  </a:schemeClr>
                </a:solidFill>
                <a:latin typeface="Noto Sans"/>
                <a:ea typeface="Noto Sans"/>
              </a:rPr>
              <a:t> to record your experience on the Tracker tool. Or download and record your experience using the</a:t>
            </a:r>
            <a:r>
              <a:rPr lang="en-GB" sz="1400" dirty="0">
                <a:solidFill>
                  <a:schemeClr val="tx1"/>
                </a:solidFill>
                <a:latin typeface="Noto Sans"/>
                <a:ea typeface="Noto Sans"/>
              </a:rPr>
              <a:t> </a:t>
            </a:r>
            <a:r>
              <a:rPr lang="en-GB" sz="1400" dirty="0">
                <a:solidFill>
                  <a:srgbClr val="34657F"/>
                </a:solidFill>
                <a:latin typeface="Noto Sans"/>
                <a:ea typeface="Noto Sans"/>
                <a:hlinkClick r:id="rId3"/>
              </a:rPr>
              <a:t>Attribute Achievement form</a:t>
            </a:r>
            <a:r>
              <a:rPr lang="en-GB" sz="1400" dirty="0">
                <a:solidFill>
                  <a:schemeClr val="tx1">
                    <a:lumMod val="76000"/>
                    <a:lumOff val="24000"/>
                  </a:schemeClr>
                </a:solidFill>
                <a:latin typeface="Noto Sans"/>
                <a:ea typeface="Noto Sans"/>
              </a:rPr>
              <a:t>.</a:t>
            </a:r>
            <a:endParaRPr lang="en-GB">
              <a:solidFill>
                <a:schemeClr val="tx1">
                  <a:lumMod val="76000"/>
                  <a:lumOff val="24000"/>
                </a:schemeClr>
              </a:solidFill>
              <a:ea typeface="Noto Sans"/>
            </a:endParaRPr>
          </a:p>
        </p:txBody>
      </p:sp>
      <p:pic>
        <p:nvPicPr>
          <p:cNvPr id="5" name="Picture 4">
            <a:extLst>
              <a:ext uri="{FF2B5EF4-FFF2-40B4-BE49-F238E27FC236}">
                <a16:creationId xmlns:a16="http://schemas.microsoft.com/office/drawing/2014/main" id="{AF38C149-9120-2E56-8C20-A941B5F98FD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387286" y="2045717"/>
            <a:ext cx="1046570" cy="1080589"/>
          </a:xfrm>
          <a:prstGeom prst="rect">
            <a:avLst/>
          </a:prstGeom>
        </p:spPr>
      </p:pic>
      <p:pic>
        <p:nvPicPr>
          <p:cNvPr id="7" name="Picture 6">
            <a:extLst>
              <a:ext uri="{FF2B5EF4-FFF2-40B4-BE49-F238E27FC236}">
                <a16:creationId xmlns:a16="http://schemas.microsoft.com/office/drawing/2014/main" id="{9F92725C-042A-D93A-1A9F-0F6863E3047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3387286" y="3589058"/>
            <a:ext cx="1066982" cy="1094196"/>
          </a:xfrm>
          <a:prstGeom prst="rect">
            <a:avLst/>
          </a:prstGeom>
        </p:spPr>
      </p:pic>
      <p:sp>
        <p:nvSpPr>
          <p:cNvPr id="9" name="TextBox 9">
            <a:extLst>
              <a:ext uri="{FF2B5EF4-FFF2-40B4-BE49-F238E27FC236}">
                <a16:creationId xmlns:a16="http://schemas.microsoft.com/office/drawing/2014/main" id="{65ECBEB0-1B49-37C4-CF4B-993291A38E0F}"/>
              </a:ext>
            </a:extLst>
          </p:cNvPr>
          <p:cNvSpPr txBox="1"/>
          <p:nvPr/>
        </p:nvSpPr>
        <p:spPr>
          <a:xfrm>
            <a:off x="3387286" y="1666476"/>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latin typeface="Noto Sans"/>
                <a:ea typeface="Noto Sans"/>
                <a:cs typeface="Arial"/>
              </a:rPr>
              <a:t>iOS</a:t>
            </a:r>
          </a:p>
        </p:txBody>
      </p:sp>
      <p:sp>
        <p:nvSpPr>
          <p:cNvPr id="11" name="TextBox 9">
            <a:extLst>
              <a:ext uri="{FF2B5EF4-FFF2-40B4-BE49-F238E27FC236}">
                <a16:creationId xmlns:a16="http://schemas.microsoft.com/office/drawing/2014/main" id="{9E30BBD7-FB8B-A9C8-CEB4-A1B6DA84501C}"/>
              </a:ext>
            </a:extLst>
          </p:cNvPr>
          <p:cNvSpPr txBox="1"/>
          <p:nvPr/>
        </p:nvSpPr>
        <p:spPr>
          <a:xfrm>
            <a:off x="3387286" y="3202197"/>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latin typeface="Noto Sans"/>
                <a:ea typeface="Noto Sans"/>
                <a:cs typeface="Arial"/>
              </a:rPr>
              <a:t>Android</a:t>
            </a:r>
            <a:endParaRPr lang="en-US" sz="1400" b="0" dirty="0">
              <a:latin typeface="Noto Sans"/>
              <a:ea typeface="Noto Sans"/>
              <a:cs typeface="Arial"/>
            </a:endParaRPr>
          </a:p>
        </p:txBody>
      </p:sp>
      <p:pic>
        <p:nvPicPr>
          <p:cNvPr id="4" name="Picture 3">
            <a:extLst>
              <a:ext uri="{FF2B5EF4-FFF2-40B4-BE49-F238E27FC236}">
                <a16:creationId xmlns:a16="http://schemas.microsoft.com/office/drawing/2014/main" id="{E0DB372B-E143-2C2B-7E86-7E778033FD6A}"/>
              </a:ext>
            </a:extLst>
          </p:cNvPr>
          <p:cNvPicPr>
            <a:picLocks noChangeAspect="1"/>
          </p:cNvPicPr>
          <p:nvPr/>
        </p:nvPicPr>
        <p:blipFill>
          <a:blip r:embed="rId6"/>
          <a:stretch>
            <a:fillRect/>
          </a:stretch>
        </p:blipFill>
        <p:spPr>
          <a:xfrm>
            <a:off x="442205" y="1681221"/>
            <a:ext cx="2553195" cy="3138302"/>
          </a:xfrm>
          <a:prstGeom prst="rect">
            <a:avLst/>
          </a:prstGeom>
        </p:spPr>
      </p:pic>
      <p:sp>
        <p:nvSpPr>
          <p:cNvPr id="3" name="TextBox 9">
            <a:extLst>
              <a:ext uri="{FF2B5EF4-FFF2-40B4-BE49-F238E27FC236}">
                <a16:creationId xmlns:a16="http://schemas.microsoft.com/office/drawing/2014/main" id="{1645D0CF-F473-AEE0-03EE-3ED4FA1E249C}"/>
              </a:ext>
            </a:extLst>
          </p:cNvPr>
          <p:cNvSpPr txBox="1"/>
          <p:nvPr/>
        </p:nvSpPr>
        <p:spPr>
          <a:xfrm>
            <a:off x="327905" y="1262616"/>
            <a:ext cx="311159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dirty="0">
                <a:solidFill>
                  <a:schemeClr val="tx1">
                    <a:lumMod val="76000"/>
                    <a:lumOff val="24000"/>
                  </a:schemeClr>
                </a:solidFill>
                <a:latin typeface="Noto Sans"/>
                <a:ea typeface="Noto Sans"/>
                <a:cs typeface="Arial"/>
              </a:rPr>
              <a:t>ICE Careers app</a:t>
            </a:r>
            <a:r>
              <a:rPr lang="en-US" sz="1400" dirty="0">
                <a:solidFill>
                  <a:schemeClr val="tx1">
                    <a:lumMod val="76000"/>
                    <a:lumOff val="24000"/>
                  </a:schemeClr>
                </a:solidFill>
                <a:latin typeface="Noto Sans"/>
                <a:ea typeface="Noto Sans"/>
                <a:cs typeface="Arial"/>
              </a:rPr>
              <a:t> – Tracker tool:</a:t>
            </a:r>
          </a:p>
        </p:txBody>
      </p:sp>
    </p:spTree>
    <p:extLst>
      <p:ext uri="{BB962C8B-B14F-4D97-AF65-F5344CB8AC3E}">
        <p14:creationId xmlns:p14="http://schemas.microsoft.com/office/powerpoint/2010/main" val="2828263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4FDD-886A-D4EA-BA4D-68799C67BA27}"/>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Continuing Professional </a:t>
            </a:r>
            <a:br>
              <a:rPr lang="en-US">
                <a:latin typeface="Noto Sans"/>
                <a:ea typeface="Noto Sans"/>
                <a:cs typeface="Noto Sans"/>
              </a:rPr>
            </a:br>
            <a:r>
              <a:rPr lang="en-US">
                <a:latin typeface="Noto Sans"/>
                <a:ea typeface="Noto Sans"/>
                <a:cs typeface="Noto Sans"/>
              </a:rPr>
              <a:t>Development (CPD)</a:t>
            </a:r>
            <a:endParaRPr lang="en-US"/>
          </a:p>
        </p:txBody>
      </p:sp>
      <p:pic>
        <p:nvPicPr>
          <p:cNvPr id="4" name="Picture 3" descr="A blue cover with a city and water&#10;&#10;AI-generated content may be incorrect.">
            <a:extLst>
              <a:ext uri="{FF2B5EF4-FFF2-40B4-BE49-F238E27FC236}">
                <a16:creationId xmlns:a16="http://schemas.microsoft.com/office/drawing/2014/main" id="{5A0E12D4-CFB1-9977-016D-58E6BC40BD56}"/>
              </a:ext>
            </a:extLst>
          </p:cNvPr>
          <p:cNvPicPr>
            <a:picLocks noChangeAspect="1"/>
          </p:cNvPicPr>
          <p:nvPr/>
        </p:nvPicPr>
        <p:blipFill>
          <a:blip r:embed="rId3"/>
          <a:stretch>
            <a:fillRect/>
          </a:stretch>
        </p:blipFill>
        <p:spPr>
          <a:xfrm>
            <a:off x="5674832" y="1151897"/>
            <a:ext cx="2387900" cy="3335727"/>
          </a:xfrm>
          <a:prstGeom prst="rect">
            <a:avLst/>
          </a:prstGeom>
        </p:spPr>
      </p:pic>
      <p:sp>
        <p:nvSpPr>
          <p:cNvPr id="9" name="TextBox 8">
            <a:extLst>
              <a:ext uri="{FF2B5EF4-FFF2-40B4-BE49-F238E27FC236}">
                <a16:creationId xmlns:a16="http://schemas.microsoft.com/office/drawing/2014/main" id="{DA47E676-81FD-797D-A664-DA21E2E8956A}"/>
              </a:ext>
            </a:extLst>
          </p:cNvPr>
          <p:cNvSpPr txBox="1"/>
          <p:nvPr/>
        </p:nvSpPr>
        <p:spPr>
          <a:xfrm>
            <a:off x="324464" y="1412159"/>
            <a:ext cx="5102943" cy="33547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tx1">
                    <a:lumMod val="76000"/>
                    <a:lumOff val="24000"/>
                  </a:schemeClr>
                </a:solidFill>
                <a:latin typeface="Noto Sans"/>
                <a:ea typeface="Noto Sans"/>
                <a:cs typeface="Arial"/>
              </a:rPr>
              <a:t>Continuing Professional Development (CPD)</a:t>
            </a:r>
            <a:r>
              <a:rPr lang="en-GB" dirty="0">
                <a:solidFill>
                  <a:schemeClr val="tx1">
                    <a:lumMod val="76000"/>
                    <a:lumOff val="24000"/>
                  </a:schemeClr>
                </a:solidFill>
                <a:latin typeface="Noto Sans"/>
                <a:ea typeface="Noto Sans"/>
                <a:cs typeface="Arial"/>
              </a:rPr>
              <a:t> is how you develop your skills, knowledge and experience throughout your career. </a:t>
            </a:r>
            <a:endParaRPr lang="en-US" dirty="0">
              <a:solidFill>
                <a:schemeClr val="tx1">
                  <a:lumMod val="76000"/>
                  <a:lumOff val="24000"/>
                </a:schemeClr>
              </a:solidFill>
              <a:ea typeface="Noto Sans Light"/>
              <a:cs typeface="Noto Sans Light"/>
            </a:endParaRPr>
          </a:p>
          <a:p>
            <a:endParaRPr lang="en-GB" dirty="0">
              <a:solidFill>
                <a:schemeClr val="tx1">
                  <a:lumMod val="76000"/>
                  <a:lumOff val="24000"/>
                </a:schemeClr>
              </a:solidFill>
              <a:latin typeface="Noto Sans"/>
              <a:ea typeface="Noto Sans"/>
              <a:cs typeface="Arial"/>
            </a:endParaRPr>
          </a:p>
          <a:p>
            <a:r>
              <a:rPr lang="en-GB" dirty="0">
                <a:solidFill>
                  <a:schemeClr val="tx1">
                    <a:lumMod val="76000"/>
                    <a:lumOff val="24000"/>
                  </a:schemeClr>
                </a:solidFill>
                <a:latin typeface="Noto Sans"/>
                <a:ea typeface="Noto Sans"/>
                <a:cs typeface="Arial"/>
              </a:rPr>
              <a:t>You need to have a plan for your CPD and keep a record of your learning activities.</a:t>
            </a:r>
            <a:endParaRPr lang="en-GB" dirty="0">
              <a:solidFill>
                <a:schemeClr val="tx1">
                  <a:lumMod val="76000"/>
                  <a:lumOff val="24000"/>
                </a:schemeClr>
              </a:solidFill>
              <a:ea typeface="Noto Sans Light"/>
              <a:cs typeface="Noto Sans Light"/>
            </a:endParaRPr>
          </a:p>
          <a:p>
            <a:pPr>
              <a:buFont typeface="Arial"/>
            </a:pPr>
            <a:endParaRPr lang="en-GB" dirty="0">
              <a:solidFill>
                <a:schemeClr val="tx1">
                  <a:lumMod val="76000"/>
                  <a:lumOff val="24000"/>
                </a:schemeClr>
              </a:solidFill>
              <a:latin typeface="Noto Sans"/>
              <a:ea typeface="Noto Sans"/>
              <a:cs typeface="Arial"/>
            </a:endParaRPr>
          </a:p>
          <a:p>
            <a:r>
              <a:rPr lang="en-GB" b="1" dirty="0">
                <a:solidFill>
                  <a:schemeClr val="tx1">
                    <a:lumMod val="76000"/>
                    <a:lumOff val="24000"/>
                  </a:schemeClr>
                </a:solidFill>
                <a:latin typeface="Noto Sans"/>
                <a:ea typeface="Noto Sans"/>
                <a:cs typeface="Times New Roman"/>
              </a:rPr>
              <a:t>CPD has two parts: </a:t>
            </a:r>
          </a:p>
          <a:p>
            <a:pPr marL="347345" indent="-347345">
              <a:buFont typeface="Arial"/>
              <a:buChar char="•"/>
            </a:pPr>
            <a:r>
              <a:rPr lang="en-GB" dirty="0">
                <a:solidFill>
                  <a:schemeClr val="tx1">
                    <a:lumMod val="76000"/>
                    <a:lumOff val="24000"/>
                  </a:schemeClr>
                </a:solidFill>
                <a:latin typeface="Noto Sans"/>
                <a:ea typeface="Noto Sans"/>
                <a:cs typeface="Times New Roman"/>
              </a:rPr>
              <a:t>Development action plan (DAP)</a:t>
            </a:r>
          </a:p>
          <a:p>
            <a:pPr marL="347345" indent="-347345">
              <a:buFont typeface="Arial"/>
              <a:buChar char="•"/>
            </a:pPr>
            <a:r>
              <a:rPr lang="en-GB" dirty="0">
                <a:solidFill>
                  <a:schemeClr val="tx1">
                    <a:lumMod val="76000"/>
                    <a:lumOff val="24000"/>
                  </a:schemeClr>
                </a:solidFill>
                <a:latin typeface="Noto Sans"/>
                <a:ea typeface="Noto Sans"/>
                <a:cs typeface="Times New Roman"/>
              </a:rPr>
              <a:t>Personal development record (PDR)</a:t>
            </a:r>
          </a:p>
          <a:p>
            <a:pPr marL="347345" indent="-347345"/>
            <a:endParaRPr lang="en-GB" sz="1400" dirty="0">
              <a:solidFill>
                <a:schemeClr val="tx1">
                  <a:lumMod val="76000"/>
                  <a:lumOff val="24000"/>
                </a:schemeClr>
              </a:solidFill>
              <a:latin typeface="Noto Sans"/>
              <a:ea typeface="Noto Sans"/>
              <a:cs typeface="Noto Sans"/>
            </a:endParaRPr>
          </a:p>
        </p:txBody>
      </p:sp>
    </p:spTree>
    <p:extLst>
      <p:ext uri="{BB962C8B-B14F-4D97-AF65-F5344CB8AC3E}">
        <p14:creationId xmlns:p14="http://schemas.microsoft.com/office/powerpoint/2010/main" val="477914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FA65F-498D-EA25-3877-61D5E020155D}"/>
            </a:ext>
          </a:extLst>
        </p:cNvPr>
        <p:cNvGrpSpPr/>
        <p:nvPr/>
      </p:nvGrpSpPr>
      <p:grpSpPr>
        <a:xfrm>
          <a:off x="0" y="0"/>
          <a:ext cx="0" cy="0"/>
          <a:chOff x="0" y="0"/>
          <a:chExt cx="0" cy="0"/>
        </a:xfrm>
      </p:grpSpPr>
      <p:sp>
        <p:nvSpPr>
          <p:cNvPr id="734" name="Arrow: Right 733">
            <a:extLst>
              <a:ext uri="{FF2B5EF4-FFF2-40B4-BE49-F238E27FC236}">
                <a16:creationId xmlns:a16="http://schemas.microsoft.com/office/drawing/2014/main" id="{AC4BD11A-ACAE-4120-8753-CA15F9ECFD91}"/>
              </a:ext>
            </a:extLst>
          </p:cNvPr>
          <p:cNvSpPr/>
          <p:nvPr/>
        </p:nvSpPr>
        <p:spPr>
          <a:xfrm>
            <a:off x="4967554"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35" name="Arrow: Right 734">
            <a:extLst>
              <a:ext uri="{FF2B5EF4-FFF2-40B4-BE49-F238E27FC236}">
                <a16:creationId xmlns:a16="http://schemas.microsoft.com/office/drawing/2014/main" id="{41260FDD-1AC0-4603-BDA1-33D91C914FD7}"/>
              </a:ext>
            </a:extLst>
          </p:cNvPr>
          <p:cNvSpPr/>
          <p:nvPr/>
        </p:nvSpPr>
        <p:spPr>
          <a:xfrm>
            <a:off x="2041263"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60" name="Content Placeholder 3">
            <a:extLst>
              <a:ext uri="{FF2B5EF4-FFF2-40B4-BE49-F238E27FC236}">
                <a16:creationId xmlns:a16="http://schemas.microsoft.com/office/drawing/2014/main" id="{CE2285F6-F0FE-4347-86B3-1DEFE7FC5750}"/>
              </a:ext>
            </a:extLst>
          </p:cNvPr>
          <p:cNvSpPr txBox="1">
            <a:spLocks/>
          </p:cNvSpPr>
          <p:nvPr/>
        </p:nvSpPr>
        <p:spPr>
          <a:xfrm>
            <a:off x="371826" y="1754592"/>
            <a:ext cx="2721483" cy="1317224"/>
          </a:xfrm>
          <a:prstGeom prst="rect">
            <a:avLst/>
          </a:prstGeom>
          <a:solidFill>
            <a:srgbClr val="FC4405"/>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2000" b="1">
                <a:solidFill>
                  <a:schemeClr val="bg1"/>
                </a:solidFill>
                <a:latin typeface="Noto Sans"/>
                <a:ea typeface="Noto Sans"/>
              </a:rPr>
              <a:t>UPGRADE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to graduate membership when you complete your studies.</a:t>
            </a:r>
            <a:endParaRPr lang="en-US">
              <a:solidFill>
                <a:schemeClr val="bg1"/>
              </a:solidFill>
            </a:endParaRPr>
          </a:p>
        </p:txBody>
      </p:sp>
      <p:sp>
        <p:nvSpPr>
          <p:cNvPr id="756" name="Content Placeholder 3">
            <a:extLst>
              <a:ext uri="{FF2B5EF4-FFF2-40B4-BE49-F238E27FC236}">
                <a16:creationId xmlns:a16="http://schemas.microsoft.com/office/drawing/2014/main" id="{9048F7D3-BBE2-457D-B47E-CF432EA68CE3}"/>
              </a:ext>
            </a:extLst>
          </p:cNvPr>
          <p:cNvSpPr txBox="1">
            <a:spLocks/>
          </p:cNvSpPr>
          <p:nvPr/>
        </p:nvSpPr>
        <p:spPr>
          <a:xfrm>
            <a:off x="3297619" y="1751436"/>
            <a:ext cx="2727696" cy="1323537"/>
          </a:xfrm>
          <a:prstGeom prst="rect">
            <a:avLst/>
          </a:prstGeom>
          <a:solidFill>
            <a:srgbClr val="007C92"/>
          </a:solidFill>
          <a:ln>
            <a:noFill/>
          </a:ln>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RECORD YOUR EXPERIENCE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Assessed by a Mentor.</a:t>
            </a:r>
            <a:endParaRPr lang="en-US">
              <a:solidFill>
                <a:schemeClr val="bg1"/>
              </a:solidFill>
            </a:endParaRPr>
          </a:p>
        </p:txBody>
      </p:sp>
      <p:sp>
        <p:nvSpPr>
          <p:cNvPr id="754" name="Content Placeholder 3">
            <a:extLst>
              <a:ext uri="{FF2B5EF4-FFF2-40B4-BE49-F238E27FC236}">
                <a16:creationId xmlns:a16="http://schemas.microsoft.com/office/drawing/2014/main" id="{C0931216-419B-40FE-A476-0353D4E40120}"/>
              </a:ext>
            </a:extLst>
          </p:cNvPr>
          <p:cNvSpPr txBox="1">
            <a:spLocks/>
          </p:cNvSpPr>
          <p:nvPr/>
        </p:nvSpPr>
        <p:spPr>
          <a:xfrm>
            <a:off x="6229624" y="1751436"/>
            <a:ext cx="2735454" cy="1323537"/>
          </a:xfrm>
          <a:prstGeom prst="rect">
            <a:avLst/>
          </a:prstGeom>
          <a:solidFill>
            <a:srgbClr val="007C92"/>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COMPLETE YOUR TRAINING</a:t>
            </a:r>
          </a:p>
          <a:p>
            <a:pPr marL="0" indent="0">
              <a:spcBef>
                <a:spcPts val="300"/>
              </a:spcBef>
              <a:buNone/>
            </a:pPr>
            <a:endParaRPr lang="en-US" sz="1400">
              <a:solidFill>
                <a:schemeClr val="bg1"/>
              </a:solidFill>
              <a:latin typeface="Noto Sans"/>
              <a:ea typeface="Noto Sans"/>
            </a:endParaRPr>
          </a:p>
          <a:p>
            <a:pPr marL="0" indent="0">
              <a:spcBef>
                <a:spcPts val="300"/>
              </a:spcBef>
              <a:buNone/>
            </a:pPr>
            <a:endParaRPr lang="en-US" sz="1400">
              <a:solidFill>
                <a:schemeClr val="bg1"/>
              </a:solidFill>
              <a:latin typeface="Noto Sans"/>
              <a:ea typeface="Noto Sans"/>
            </a:endParaRPr>
          </a:p>
        </p:txBody>
      </p:sp>
      <p:sp>
        <p:nvSpPr>
          <p:cNvPr id="14" name="Title 13">
            <a:extLst>
              <a:ext uri="{FF2B5EF4-FFF2-40B4-BE49-F238E27FC236}">
                <a16:creationId xmlns:a16="http://schemas.microsoft.com/office/drawing/2014/main" id="{EB12DA2A-3F5C-E6E6-9136-C4AC693DC39B}"/>
              </a:ext>
            </a:extLst>
          </p:cNvPr>
          <p:cNvSpPr>
            <a:spLocks noGrp="1"/>
          </p:cNvSpPr>
          <p:nvPr>
            <p:ph type="title"/>
          </p:nvPr>
        </p:nvSpPr>
        <p:spPr>
          <a:xfrm>
            <a:off x="323850" y="177982"/>
            <a:ext cx="7886700" cy="978729"/>
          </a:xfrm>
        </p:spPr>
        <p:txBody>
          <a:bodyPr/>
          <a:lstStyle/>
          <a:p>
            <a:r>
              <a:rPr lang="en-GB" noProof="0">
                <a:latin typeface="Noto Sans"/>
                <a:ea typeface="Noto Sans"/>
                <a:cs typeface="Noto Sans"/>
              </a:rPr>
              <a:t>Professional qualification: </a:t>
            </a:r>
            <a:br>
              <a:rPr lang="en-GB">
                <a:latin typeface="Noto Sans"/>
                <a:ea typeface="Noto Sans"/>
                <a:cs typeface="Noto Sans"/>
              </a:rPr>
            </a:br>
            <a:r>
              <a:rPr lang="en-GB">
                <a:latin typeface="Noto Sans"/>
                <a:ea typeface="Noto Sans"/>
                <a:cs typeface="Noto Sans"/>
              </a:rPr>
              <a:t>next steps</a:t>
            </a:r>
            <a:endParaRPr lang="en-GB"/>
          </a:p>
        </p:txBody>
      </p:sp>
      <p:pic>
        <p:nvPicPr>
          <p:cNvPr id="2" name="Picture 1" descr="A qr code with a few squares&#10;&#10;AI-generated content may be incorrect.">
            <a:extLst>
              <a:ext uri="{FF2B5EF4-FFF2-40B4-BE49-F238E27FC236}">
                <a16:creationId xmlns:a16="http://schemas.microsoft.com/office/drawing/2014/main" id="{3B54C4DE-0BF9-D2F1-1F33-7B1ED6B72AF0}"/>
              </a:ext>
            </a:extLst>
          </p:cNvPr>
          <p:cNvPicPr>
            <a:picLocks noChangeAspect="1"/>
          </p:cNvPicPr>
          <p:nvPr/>
        </p:nvPicPr>
        <p:blipFill>
          <a:blip r:embed="rId3"/>
          <a:stretch>
            <a:fillRect/>
          </a:stretch>
        </p:blipFill>
        <p:spPr>
          <a:xfrm>
            <a:off x="322036" y="3274785"/>
            <a:ext cx="1360716" cy="1324430"/>
          </a:xfrm>
          <a:prstGeom prst="rect">
            <a:avLst/>
          </a:prstGeom>
        </p:spPr>
      </p:pic>
    </p:spTree>
    <p:extLst>
      <p:ext uri="{BB962C8B-B14F-4D97-AF65-F5344CB8AC3E}">
        <p14:creationId xmlns:p14="http://schemas.microsoft.com/office/powerpoint/2010/main" val="1627155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C1B68-CD60-7CEB-0934-D45F348613C8}"/>
            </a:ext>
          </a:extLst>
        </p:cNvPr>
        <p:cNvGrpSpPr/>
        <p:nvPr/>
      </p:nvGrpSpPr>
      <p:grpSpPr>
        <a:xfrm>
          <a:off x="0" y="0"/>
          <a:ext cx="0" cy="0"/>
          <a:chOff x="0" y="0"/>
          <a:chExt cx="0" cy="0"/>
        </a:xfrm>
      </p:grpSpPr>
      <p:sp>
        <p:nvSpPr>
          <p:cNvPr id="7" name="Subtitle 20">
            <a:extLst>
              <a:ext uri="{FF2B5EF4-FFF2-40B4-BE49-F238E27FC236}">
                <a16:creationId xmlns:a16="http://schemas.microsoft.com/office/drawing/2014/main" id="{2A5DAB84-1A0A-FA4E-0115-2BA801D5E682}"/>
              </a:ext>
            </a:extLst>
          </p:cNvPr>
          <p:cNvSpPr txBox="1">
            <a:spLocks/>
          </p:cNvSpPr>
          <p:nvPr/>
        </p:nvSpPr>
        <p:spPr>
          <a:xfrm>
            <a:off x="2355520" y="1440566"/>
            <a:ext cx="3740480"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lnSpc>
                <a:spcPct val="100000"/>
              </a:lnSpc>
            </a:pPr>
            <a:r>
              <a:rPr lang="en-GB" noProof="0" dirty="0">
                <a:solidFill>
                  <a:schemeClr val="tx1">
                    <a:lumMod val="76000"/>
                    <a:lumOff val="24000"/>
                  </a:schemeClr>
                </a:solidFill>
                <a:latin typeface="Noto Sans"/>
                <a:ea typeface="Noto Sans"/>
                <a:cs typeface="Noto Sans"/>
              </a:rPr>
              <a:t>ICE Training Scheme or mentor-supported </a:t>
            </a:r>
            <a:r>
              <a:rPr lang="en-GB" dirty="0">
                <a:solidFill>
                  <a:schemeClr val="tx1">
                    <a:lumMod val="76000"/>
                    <a:lumOff val="24000"/>
                  </a:schemeClr>
                </a:solidFill>
                <a:latin typeface="Noto Sans"/>
                <a:ea typeface="Noto Sans"/>
                <a:cs typeface="Noto Sans"/>
              </a:rPr>
              <a:t>training</a:t>
            </a:r>
            <a:endParaRPr lang="en-GB" sz="2400" dirty="0">
              <a:solidFill>
                <a:schemeClr val="tx1">
                  <a:lumMod val="76000"/>
                  <a:lumOff val="24000"/>
                </a:schemeClr>
              </a:solidFill>
              <a:latin typeface="Noto Sans"/>
              <a:ea typeface="Noto Sans"/>
              <a:cs typeface="Noto Sans"/>
            </a:endParaRPr>
          </a:p>
        </p:txBody>
      </p:sp>
      <p:pic>
        <p:nvPicPr>
          <p:cNvPr id="1364" name="Picture 1363" descr="A person and person standing together&#10;&#10;AI-generated content may be incorrect.">
            <a:extLst>
              <a:ext uri="{FF2B5EF4-FFF2-40B4-BE49-F238E27FC236}">
                <a16:creationId xmlns:a16="http://schemas.microsoft.com/office/drawing/2014/main" id="{AFB86630-DEA4-B986-F12A-76306DF82079}"/>
              </a:ext>
            </a:extLst>
          </p:cNvPr>
          <p:cNvPicPr>
            <a:picLocks noChangeAspect="1"/>
          </p:cNvPicPr>
          <p:nvPr/>
        </p:nvPicPr>
        <p:blipFill>
          <a:blip r:embed="rId3"/>
          <a:srcRect l="15475" t="15240" r="16133"/>
          <a:stretch/>
        </p:blipFill>
        <p:spPr>
          <a:xfrm>
            <a:off x="3016739" y="2270753"/>
            <a:ext cx="2430584" cy="20709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 name="Subtitle 20">
            <a:extLst>
              <a:ext uri="{FF2B5EF4-FFF2-40B4-BE49-F238E27FC236}">
                <a16:creationId xmlns:a16="http://schemas.microsoft.com/office/drawing/2014/main" id="{B9CC6E92-C20A-B12A-FF5E-AE665FE13900}"/>
              </a:ext>
            </a:extLst>
          </p:cNvPr>
          <p:cNvSpPr txBox="1">
            <a:spLocks/>
          </p:cNvSpPr>
          <p:nvPr/>
        </p:nvSpPr>
        <p:spPr>
          <a:xfrm>
            <a:off x="728546" y="2179997"/>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dirty="0">
                <a:solidFill>
                  <a:schemeClr val="tx1">
                    <a:lumMod val="76000"/>
                    <a:lumOff val="24000"/>
                  </a:schemeClr>
                </a:solidFill>
                <a:latin typeface="Noto Sans"/>
                <a:ea typeface="Noto Sans"/>
                <a:cs typeface="Noto Sans"/>
              </a:rPr>
              <a:t>IPD Online</a:t>
            </a:r>
            <a:endParaRPr lang="en-US" sz="2400">
              <a:solidFill>
                <a:schemeClr val="tx1">
                  <a:lumMod val="76000"/>
                  <a:lumOff val="24000"/>
                </a:schemeClr>
              </a:solidFill>
              <a:latin typeface="Noto Sans"/>
              <a:ea typeface="Noto Sans"/>
              <a:cs typeface="Noto Sans"/>
            </a:endParaRPr>
          </a:p>
        </p:txBody>
      </p:sp>
      <p:sp>
        <p:nvSpPr>
          <p:cNvPr id="4" name="Subtitle 20">
            <a:extLst>
              <a:ext uri="{FF2B5EF4-FFF2-40B4-BE49-F238E27FC236}">
                <a16:creationId xmlns:a16="http://schemas.microsoft.com/office/drawing/2014/main" id="{B02C04FA-4D34-06C3-2CDD-CC4483C82D4A}"/>
              </a:ext>
            </a:extLst>
          </p:cNvPr>
          <p:cNvSpPr txBox="1">
            <a:spLocks/>
          </p:cNvSpPr>
          <p:nvPr/>
        </p:nvSpPr>
        <p:spPr>
          <a:xfrm>
            <a:off x="728547" y="2773201"/>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dirty="0">
                <a:solidFill>
                  <a:schemeClr val="tx1">
                    <a:lumMod val="76000"/>
                    <a:lumOff val="24000"/>
                  </a:schemeClr>
                </a:solidFill>
                <a:latin typeface="Noto Sans"/>
                <a:ea typeface="Noto Sans"/>
                <a:cs typeface="Noto Sans"/>
              </a:rPr>
              <a:t>ICE Rewards</a:t>
            </a:r>
            <a:endParaRPr lang="en-US" sz="2400" dirty="0">
              <a:solidFill>
                <a:schemeClr val="tx1">
                  <a:lumMod val="76000"/>
                  <a:lumOff val="24000"/>
                </a:schemeClr>
              </a:solidFill>
              <a:latin typeface="Noto Sans"/>
              <a:ea typeface="Noto Sans"/>
              <a:cs typeface="Noto Sans"/>
            </a:endParaRPr>
          </a:p>
        </p:txBody>
      </p:sp>
      <p:sp>
        <p:nvSpPr>
          <p:cNvPr id="6" name="Subtitle 20">
            <a:extLst>
              <a:ext uri="{FF2B5EF4-FFF2-40B4-BE49-F238E27FC236}">
                <a16:creationId xmlns:a16="http://schemas.microsoft.com/office/drawing/2014/main" id="{2CE5579C-18E3-1704-0972-33D6E919E961}"/>
              </a:ext>
            </a:extLst>
          </p:cNvPr>
          <p:cNvSpPr txBox="1">
            <a:spLocks/>
          </p:cNvSpPr>
          <p:nvPr/>
        </p:nvSpPr>
        <p:spPr>
          <a:xfrm>
            <a:off x="728547" y="3366405"/>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dirty="0">
                <a:solidFill>
                  <a:schemeClr val="tx1">
                    <a:lumMod val="76000"/>
                    <a:lumOff val="24000"/>
                  </a:schemeClr>
                </a:solidFill>
                <a:latin typeface="Noto Sans"/>
                <a:ea typeface="Noto Sans"/>
                <a:cs typeface="Noto Sans"/>
              </a:rPr>
              <a:t>Local events</a:t>
            </a:r>
            <a:endParaRPr lang="en-US" sz="2400" dirty="0">
              <a:solidFill>
                <a:schemeClr val="tx1">
                  <a:lumMod val="76000"/>
                  <a:lumOff val="24000"/>
                </a:schemeClr>
              </a:solidFill>
              <a:latin typeface="Noto Sans"/>
              <a:ea typeface="Noto Sans"/>
              <a:cs typeface="Noto Sans"/>
            </a:endParaRPr>
          </a:p>
        </p:txBody>
      </p:sp>
      <p:sp>
        <p:nvSpPr>
          <p:cNvPr id="9" name="Subtitle 20">
            <a:extLst>
              <a:ext uri="{FF2B5EF4-FFF2-40B4-BE49-F238E27FC236}">
                <a16:creationId xmlns:a16="http://schemas.microsoft.com/office/drawing/2014/main" id="{5CE95211-861F-1321-CFE9-F3B578BDA831}"/>
              </a:ext>
            </a:extLst>
          </p:cNvPr>
          <p:cNvSpPr txBox="1">
            <a:spLocks/>
          </p:cNvSpPr>
          <p:nvPr/>
        </p:nvSpPr>
        <p:spPr>
          <a:xfrm>
            <a:off x="245327" y="3959608"/>
            <a:ext cx="2393911"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dirty="0">
                <a:solidFill>
                  <a:schemeClr val="tx1">
                    <a:lumMod val="76000"/>
                    <a:lumOff val="24000"/>
                  </a:schemeClr>
                </a:solidFill>
                <a:latin typeface="Noto Sans"/>
                <a:ea typeface="Noto Sans"/>
                <a:cs typeface="Noto Sans"/>
              </a:rPr>
              <a:t>Industry updates</a:t>
            </a:r>
            <a:endParaRPr lang="en-US" sz="2400" dirty="0">
              <a:solidFill>
                <a:schemeClr val="tx1">
                  <a:lumMod val="76000"/>
                  <a:lumOff val="24000"/>
                </a:schemeClr>
              </a:solidFill>
              <a:latin typeface="Noto Sans"/>
              <a:ea typeface="Noto Sans"/>
              <a:cs typeface="Noto Sans"/>
            </a:endParaRPr>
          </a:p>
        </p:txBody>
      </p:sp>
      <p:sp>
        <p:nvSpPr>
          <p:cNvPr id="10" name="Subtitle 20">
            <a:extLst>
              <a:ext uri="{FF2B5EF4-FFF2-40B4-BE49-F238E27FC236}">
                <a16:creationId xmlns:a16="http://schemas.microsoft.com/office/drawing/2014/main" id="{32A15814-208F-0A1D-03E5-9207401F4D4A}"/>
              </a:ext>
            </a:extLst>
          </p:cNvPr>
          <p:cNvSpPr txBox="1">
            <a:spLocks/>
          </p:cNvSpPr>
          <p:nvPr/>
        </p:nvSpPr>
        <p:spPr>
          <a:xfrm>
            <a:off x="5789691" y="2179997"/>
            <a:ext cx="2992739"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dirty="0">
                <a:solidFill>
                  <a:schemeClr val="tx1">
                    <a:lumMod val="76000"/>
                    <a:lumOff val="24000"/>
                  </a:schemeClr>
                </a:solidFill>
                <a:latin typeface="Noto Sans"/>
                <a:ea typeface="Noto Sans"/>
                <a:cs typeface="Noto Sans"/>
              </a:rPr>
              <a:t>ICE Knowledge Hub</a:t>
            </a:r>
            <a:endParaRPr lang="en-US" sz="2400" dirty="0">
              <a:solidFill>
                <a:schemeClr val="tx1">
                  <a:lumMod val="76000"/>
                  <a:lumOff val="24000"/>
                </a:schemeClr>
              </a:solidFill>
              <a:latin typeface="Noto Sans"/>
              <a:ea typeface="Noto Sans"/>
              <a:cs typeface="Noto Sans"/>
            </a:endParaRPr>
          </a:p>
        </p:txBody>
      </p:sp>
      <p:sp>
        <p:nvSpPr>
          <p:cNvPr id="8" name="Subtitle 20">
            <a:extLst>
              <a:ext uri="{FF2B5EF4-FFF2-40B4-BE49-F238E27FC236}">
                <a16:creationId xmlns:a16="http://schemas.microsoft.com/office/drawing/2014/main" id="{8B20BFCB-2404-105A-F578-F09DB2770E4D}"/>
              </a:ext>
            </a:extLst>
          </p:cNvPr>
          <p:cNvSpPr txBox="1">
            <a:spLocks/>
          </p:cNvSpPr>
          <p:nvPr/>
        </p:nvSpPr>
        <p:spPr>
          <a:xfrm>
            <a:off x="5789691" y="2676219"/>
            <a:ext cx="3376822"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dirty="0">
                <a:solidFill>
                  <a:schemeClr val="tx1">
                    <a:lumMod val="76000"/>
                    <a:lumOff val="24000"/>
                  </a:schemeClr>
                </a:solidFill>
                <a:latin typeface="Noto Sans"/>
                <a:ea typeface="Noto Sans"/>
                <a:cs typeface="Noto Sans"/>
              </a:rPr>
              <a:t>Learning and development resources</a:t>
            </a:r>
            <a:endParaRPr lang="en-US" sz="2400" dirty="0">
              <a:solidFill>
                <a:schemeClr val="tx1">
                  <a:lumMod val="76000"/>
                  <a:lumOff val="24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1" name="Subtitle 20">
            <a:extLst>
              <a:ext uri="{FF2B5EF4-FFF2-40B4-BE49-F238E27FC236}">
                <a16:creationId xmlns:a16="http://schemas.microsoft.com/office/drawing/2014/main" id="{2AD97E1D-71E5-E0B7-1EB6-CC1E98FE0C49}"/>
              </a:ext>
            </a:extLst>
          </p:cNvPr>
          <p:cNvSpPr txBox="1">
            <a:spLocks/>
          </p:cNvSpPr>
          <p:nvPr/>
        </p:nvSpPr>
        <p:spPr>
          <a:xfrm>
            <a:off x="5789690" y="3452995"/>
            <a:ext cx="3523437"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dirty="0">
                <a:solidFill>
                  <a:schemeClr val="tx1">
                    <a:lumMod val="76000"/>
                    <a:lumOff val="24000"/>
                  </a:schemeClr>
                </a:solidFill>
                <a:latin typeface="Noto Sans"/>
                <a:ea typeface="Noto Sans"/>
                <a:cs typeface="Noto Sans"/>
              </a:rPr>
              <a:t>Civil Engineering Journal</a:t>
            </a:r>
            <a:endParaRPr lang="en-US" sz="2400" dirty="0">
              <a:solidFill>
                <a:schemeClr val="tx1">
                  <a:lumMod val="76000"/>
                  <a:lumOff val="24000"/>
                </a:schemeClr>
              </a:solidFill>
              <a:latin typeface="Noto Sans"/>
              <a:ea typeface="Noto Sans"/>
              <a:cs typeface="Noto Sans"/>
            </a:endParaRPr>
          </a:p>
        </p:txBody>
      </p:sp>
      <p:sp>
        <p:nvSpPr>
          <p:cNvPr id="12" name="Subtitle 20">
            <a:extLst>
              <a:ext uri="{FF2B5EF4-FFF2-40B4-BE49-F238E27FC236}">
                <a16:creationId xmlns:a16="http://schemas.microsoft.com/office/drawing/2014/main" id="{35B0DD7A-EC63-2EF0-23BD-2DA5C3F90BE3}"/>
              </a:ext>
            </a:extLst>
          </p:cNvPr>
          <p:cNvSpPr txBox="1">
            <a:spLocks/>
          </p:cNvSpPr>
          <p:nvPr/>
        </p:nvSpPr>
        <p:spPr>
          <a:xfrm>
            <a:off x="5789690" y="3959608"/>
            <a:ext cx="3209715"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dirty="0">
                <a:solidFill>
                  <a:schemeClr val="tx1">
                    <a:lumMod val="76000"/>
                    <a:lumOff val="24000"/>
                  </a:schemeClr>
                </a:solidFill>
                <a:latin typeface="Noto Sans"/>
                <a:ea typeface="Noto Sans"/>
                <a:cs typeface="Noto Sans"/>
              </a:rPr>
              <a:t>ICE Benevolent Fund </a:t>
            </a:r>
            <a:endParaRPr lang="en-US" sz="2400" dirty="0">
              <a:solidFill>
                <a:schemeClr val="tx1">
                  <a:lumMod val="76000"/>
                  <a:lumOff val="24000"/>
                </a:schemeClr>
              </a:solidFill>
              <a:latin typeface="Noto Sans"/>
              <a:ea typeface="Noto Sans"/>
              <a:cs typeface="Noto Sans"/>
            </a:endParaRPr>
          </a:p>
        </p:txBody>
      </p:sp>
      <p:sp>
        <p:nvSpPr>
          <p:cNvPr id="13" name="Subtitle 20">
            <a:extLst>
              <a:ext uri="{FF2B5EF4-FFF2-40B4-BE49-F238E27FC236}">
                <a16:creationId xmlns:a16="http://schemas.microsoft.com/office/drawing/2014/main" id="{F5903EAE-C4FE-986C-56BC-2F024EFC53F3}"/>
              </a:ext>
            </a:extLst>
          </p:cNvPr>
          <p:cNvSpPr txBox="1">
            <a:spLocks/>
          </p:cNvSpPr>
          <p:nvPr/>
        </p:nvSpPr>
        <p:spPr>
          <a:xfrm>
            <a:off x="3450200" y="4547063"/>
            <a:ext cx="1551121" cy="314478"/>
          </a:xfrm>
          <a:prstGeom prst="rect">
            <a:avLst/>
          </a:prstGeom>
        </p:spPr>
        <p:txBody>
          <a:bodyPr vert="horz" lIns="91440" tIns="45720" rIns="91440" bIns="45720" rtlCol="0" anchor="t">
            <a:no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GB" dirty="0">
                <a:solidFill>
                  <a:schemeClr val="tx1">
                    <a:lumMod val="76000"/>
                    <a:lumOff val="24000"/>
                  </a:schemeClr>
                </a:solidFill>
                <a:latin typeface="Noto Sans"/>
                <a:ea typeface="Noto Sans"/>
                <a:cs typeface="Noto Sans"/>
              </a:rPr>
              <a:t>And more...</a:t>
            </a:r>
            <a:endParaRPr lang="en-US" sz="2400" dirty="0">
              <a:solidFill>
                <a:schemeClr val="tx1">
                  <a:lumMod val="76000"/>
                  <a:lumOff val="24000"/>
                </a:schemeClr>
              </a:solidFill>
              <a:latin typeface="Noto Sans"/>
              <a:ea typeface="Noto Sans"/>
              <a:cs typeface="Noto Sans"/>
            </a:endParaRPr>
          </a:p>
        </p:txBody>
      </p:sp>
      <p:sp>
        <p:nvSpPr>
          <p:cNvPr id="18" name="Title 17">
            <a:extLst>
              <a:ext uri="{FF2B5EF4-FFF2-40B4-BE49-F238E27FC236}">
                <a16:creationId xmlns:a16="http://schemas.microsoft.com/office/drawing/2014/main" id="{CB07C4B1-6DF7-65AF-BC62-643817114612}"/>
              </a:ext>
            </a:extLst>
          </p:cNvPr>
          <p:cNvSpPr>
            <a:spLocks noGrp="1"/>
          </p:cNvSpPr>
          <p:nvPr>
            <p:ph type="title"/>
          </p:nvPr>
        </p:nvSpPr>
        <p:spPr>
          <a:xfrm>
            <a:off x="323850" y="177982"/>
            <a:ext cx="7886700" cy="978729"/>
          </a:xfrm>
        </p:spPr>
        <p:txBody>
          <a:bodyPr/>
          <a:lstStyle/>
          <a:p>
            <a:r>
              <a:rPr lang="en-GB">
                <a:latin typeface="Noto Sans"/>
                <a:ea typeface="Noto Sans Light"/>
                <a:cs typeface="Noto Sans Light"/>
              </a:rPr>
              <a:t>Reasons to</a:t>
            </a:r>
            <a:r>
              <a:rPr lang="en-GB" noProof="0">
                <a:latin typeface="Noto Sans"/>
                <a:ea typeface="Noto Sans Light"/>
                <a:cs typeface="Noto Sans Light"/>
              </a:rPr>
              <a:t> </a:t>
            </a:r>
            <a:r>
              <a:rPr lang="en-GB">
                <a:latin typeface="Noto Sans"/>
                <a:ea typeface="Noto Sans Light"/>
                <a:cs typeface="Noto Sans Light"/>
              </a:rPr>
              <a:t>upgrade to </a:t>
            </a:r>
            <a:r>
              <a:rPr lang="en-GB" noProof="0">
                <a:latin typeface="Noto Sans"/>
                <a:ea typeface="Noto Sans Light"/>
                <a:cs typeface="Noto Sans Light"/>
              </a:rPr>
              <a:t>graduate membership</a:t>
            </a:r>
            <a:endParaRPr lang="en-GB"/>
          </a:p>
        </p:txBody>
      </p:sp>
    </p:spTree>
    <p:extLst>
      <p:ext uri="{BB962C8B-B14F-4D97-AF65-F5344CB8AC3E}">
        <p14:creationId xmlns:p14="http://schemas.microsoft.com/office/powerpoint/2010/main" val="1017521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2" name="Picture 1">
            <a:extLst>
              <a:ext uri="{FF2B5EF4-FFF2-40B4-BE49-F238E27FC236}">
                <a16:creationId xmlns:a16="http://schemas.microsoft.com/office/drawing/2014/main" id="{F35B0F87-6DDE-116F-5A9C-CAD5C9F7BC0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4" name="Picture 3" descr="A man and woman having an informal work meeting over coffee">
            <a:extLst>
              <a:ext uri="{FF2B5EF4-FFF2-40B4-BE49-F238E27FC236}">
                <a16:creationId xmlns:a16="http://schemas.microsoft.com/office/drawing/2014/main" id="{D9DD1EE2-6118-06FD-780B-378B8E6F3221}"/>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9" name="Text Placeholder 12">
            <a:extLst>
              <a:ext uri="{FF2B5EF4-FFF2-40B4-BE49-F238E27FC236}">
                <a16:creationId xmlns:a16="http://schemas.microsoft.com/office/drawing/2014/main" id="{37861BCC-D18A-B68A-ACB7-78108516F60B}"/>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11" name="Text Placeholder 14">
            <a:extLst>
              <a:ext uri="{FF2B5EF4-FFF2-40B4-BE49-F238E27FC236}">
                <a16:creationId xmlns:a16="http://schemas.microsoft.com/office/drawing/2014/main" id="{05D82938-FFA1-8046-4E39-11ACDCB53983}"/>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13" name="TextBox 26">
            <a:extLst>
              <a:ext uri="{FF2B5EF4-FFF2-40B4-BE49-F238E27FC236}">
                <a16:creationId xmlns:a16="http://schemas.microsoft.com/office/drawing/2014/main" id="{7DD2025F-B918-E354-8A08-755966789C59}"/>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dirty="0">
              <a:solidFill>
                <a:schemeClr val="tx1">
                  <a:lumMod val="76000"/>
                  <a:lumOff val="24000"/>
                </a:schemeClr>
              </a:solidFill>
              <a:latin typeface="Noto Sans"/>
              <a:ea typeface="Noto Sans"/>
              <a:cs typeface="Arial"/>
            </a:endParaRPr>
          </a:p>
        </p:txBody>
      </p:sp>
      <p:sp>
        <p:nvSpPr>
          <p:cNvPr id="15" name="TextBox 9">
            <a:extLst>
              <a:ext uri="{FF2B5EF4-FFF2-40B4-BE49-F238E27FC236}">
                <a16:creationId xmlns:a16="http://schemas.microsoft.com/office/drawing/2014/main" id="{57BE1527-BC8F-02E3-C064-7940CAB85442}"/>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career ready. Explore our careers guide, track your development, discover ICE student events and more. Download the app.</a:t>
            </a:r>
            <a:endParaRPr lang="en-US" sz="1400" b="0" dirty="0">
              <a:solidFill>
                <a:schemeClr val="tx1">
                  <a:lumMod val="76000"/>
                  <a:lumOff val="24000"/>
                </a:schemeClr>
              </a:solidFill>
              <a:latin typeface="Noto Sans"/>
              <a:ea typeface="Noto Sans"/>
              <a:cs typeface="Arial"/>
            </a:endParaRPr>
          </a:p>
        </p:txBody>
      </p:sp>
      <p:pic>
        <p:nvPicPr>
          <p:cNvPr id="20" name="Picture 19" descr="A qr code on a white background&#10;&#10;AI-generated content may be incorrect.">
            <a:extLst>
              <a:ext uri="{FF2B5EF4-FFF2-40B4-BE49-F238E27FC236}">
                <a16:creationId xmlns:a16="http://schemas.microsoft.com/office/drawing/2014/main" id="{244A1A73-F43C-6119-2E0D-F5597A00817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1" name="Picture 20">
            <a:extLst>
              <a:ext uri="{FF2B5EF4-FFF2-40B4-BE49-F238E27FC236}">
                <a16:creationId xmlns:a16="http://schemas.microsoft.com/office/drawing/2014/main" id="{93BC05B2-3B4B-7981-5C0F-FC800F9E7CFB}"/>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2" name="Picture 21">
            <a:extLst>
              <a:ext uri="{FF2B5EF4-FFF2-40B4-BE49-F238E27FC236}">
                <a16:creationId xmlns:a16="http://schemas.microsoft.com/office/drawing/2014/main" id="{85FF60E0-7266-16A4-066B-33C70CEF4BD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3" name="TextBox 9">
            <a:extLst>
              <a:ext uri="{FF2B5EF4-FFF2-40B4-BE49-F238E27FC236}">
                <a16:creationId xmlns:a16="http://schemas.microsoft.com/office/drawing/2014/main" id="{71F7BB57-5867-560F-3747-B532038A2F4E}"/>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iOS</a:t>
            </a:r>
            <a:endParaRPr lang="en-US" sz="1400" b="0" dirty="0">
              <a:solidFill>
                <a:schemeClr val="tx1">
                  <a:lumMod val="76000"/>
                  <a:lumOff val="24000"/>
                </a:schemeClr>
              </a:solidFill>
              <a:latin typeface="Noto Sans"/>
              <a:ea typeface="Noto Sans"/>
              <a:cs typeface="Arial"/>
            </a:endParaRPr>
          </a:p>
        </p:txBody>
      </p:sp>
      <p:sp>
        <p:nvSpPr>
          <p:cNvPr id="24" name="TextBox 9">
            <a:extLst>
              <a:ext uri="{FF2B5EF4-FFF2-40B4-BE49-F238E27FC236}">
                <a16:creationId xmlns:a16="http://schemas.microsoft.com/office/drawing/2014/main" id="{F711BF33-91C5-01A8-8481-502290A0EA95}"/>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Android</a:t>
            </a:r>
            <a:endParaRPr lang="en-US" sz="1400" b="0" dirty="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1982048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BE1B7-AD5F-48A7-D29E-1DC77CAD58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2238B39-F8F9-AC47-FC25-8D7D6AC9631B}"/>
              </a:ext>
            </a:extLst>
          </p:cNvPr>
          <p:cNvSpPr>
            <a:spLocks noGrp="1"/>
          </p:cNvSpPr>
          <p:nvPr>
            <p:ph type="title"/>
          </p:nvPr>
        </p:nvSpPr>
        <p:spPr>
          <a:xfrm>
            <a:off x="323850" y="177982"/>
            <a:ext cx="7886700" cy="1421928"/>
          </a:xfrm>
        </p:spPr>
        <p:txBody>
          <a:bodyPr/>
          <a:lstStyle/>
          <a:p>
            <a:r>
              <a:rPr lang="en-GB">
                <a:latin typeface="Noto Sans"/>
                <a:ea typeface="Noto Sans"/>
                <a:cs typeface="Noto Sans"/>
              </a:rPr>
              <a:t>ICE Careers app: careers </a:t>
            </a:r>
            <a:r>
              <a:rPr lang="en-GB" sz="3200" b="1">
                <a:latin typeface="Noto Sans"/>
                <a:ea typeface="Noto Sans"/>
                <a:cs typeface="Noto Sans"/>
              </a:rPr>
              <a:t>guide</a:t>
            </a:r>
            <a:r>
              <a:rPr lang="en-GB">
                <a:latin typeface="Noto Sans"/>
                <a:ea typeface="Noto Sans"/>
                <a:cs typeface="Noto Sans"/>
              </a:rPr>
              <a:t>, tracker, events and more</a:t>
            </a:r>
            <a:endParaRPr lang="en-GB" b="0">
              <a:latin typeface="Noto Sans"/>
              <a:ea typeface="Noto Sans"/>
              <a:cs typeface="Noto Sans"/>
            </a:endParaRPr>
          </a:p>
          <a:p>
            <a:endParaRPr lang="en-GB"/>
          </a:p>
        </p:txBody>
      </p:sp>
      <p:pic>
        <p:nvPicPr>
          <p:cNvPr id="2" name="Picture 1">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4" name="Picture 3">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9" name="Picture 8">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11" name="Picture 10">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13" name="Picture 12">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15" name="Picture 14">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20"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21"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1595569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CEDCE-1D85-B13C-7299-EEC369A36716}"/>
            </a:ext>
          </a:extLst>
        </p:cNvPr>
        <p:cNvGrpSpPr/>
        <p:nvPr/>
      </p:nvGrpSpPr>
      <p:grpSpPr>
        <a:xfrm>
          <a:off x="0" y="0"/>
          <a:ext cx="0" cy="0"/>
          <a:chOff x="0" y="0"/>
          <a:chExt cx="0" cy="0"/>
        </a:xfrm>
      </p:grpSpPr>
      <p:pic>
        <p:nvPicPr>
          <p:cNvPr id="10" name="Online Media 2" title="Realise your potential: become professionally qualified">
            <a:hlinkClick r:id="" action="ppaction://media"/>
            <a:extLst>
              <a:ext uri="{FF2B5EF4-FFF2-40B4-BE49-F238E27FC236}">
                <a16:creationId xmlns:a16="http://schemas.microsoft.com/office/drawing/2014/main" id="{3D6AB026-D731-1B14-CE42-A0DA4828F0BA}"/>
              </a:ext>
            </a:extLst>
          </p:cNvPr>
          <p:cNvPicPr>
            <a:picLocks noRot="1" noChangeAspect="1"/>
          </p:cNvPicPr>
          <p:nvPr>
            <a:videoFile r:link="rId1"/>
          </p:nvPr>
        </p:nvPicPr>
        <p:blipFill>
          <a:blip r:embed="rId4"/>
          <a:stretch>
            <a:fillRect/>
          </a:stretch>
        </p:blipFill>
        <p:spPr>
          <a:xfrm>
            <a:off x="0" y="1"/>
            <a:ext cx="9144000" cy="5143499"/>
          </a:xfrm>
          <a:prstGeom prst="rect">
            <a:avLst/>
          </a:prstGeom>
        </p:spPr>
      </p:pic>
    </p:spTree>
    <p:extLst>
      <p:ext uri="{BB962C8B-B14F-4D97-AF65-F5344CB8AC3E}">
        <p14:creationId xmlns:p14="http://schemas.microsoft.com/office/powerpoint/2010/main" val="175007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337C3-663C-B0B6-5C53-734F61AA8C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2D3B17-3CB8-A7FF-912A-89CD066D569F}"/>
              </a:ext>
            </a:extLst>
          </p:cNvPr>
          <p:cNvSpPr>
            <a:spLocks noGrp="1"/>
          </p:cNvSpPr>
          <p:nvPr>
            <p:ph type="title"/>
          </p:nvPr>
        </p:nvSpPr>
        <p:spPr/>
        <p:txBody>
          <a:bodyPr/>
          <a:lstStyle/>
          <a:p>
            <a:r>
              <a:rPr lang="en-GB">
                <a:latin typeface="Noto Sans"/>
                <a:ea typeface="Noto Sans Light"/>
                <a:cs typeface="Noto Sans Light"/>
              </a:rPr>
              <a:t>Here to support you</a:t>
            </a:r>
            <a:endParaRPr lang="en-US"/>
          </a:p>
        </p:txBody>
      </p:sp>
      <p:sp>
        <p:nvSpPr>
          <p:cNvPr id="7" name="TextBox 6">
            <a:extLst>
              <a:ext uri="{FF2B5EF4-FFF2-40B4-BE49-F238E27FC236}">
                <a16:creationId xmlns:a16="http://schemas.microsoft.com/office/drawing/2014/main" id="{3A6CD8FC-5EE9-4E38-95D0-3843E234BBB3}"/>
              </a:ext>
            </a:extLst>
          </p:cNvPr>
          <p:cNvSpPr txBox="1"/>
          <p:nvPr/>
        </p:nvSpPr>
        <p:spPr>
          <a:xfrm>
            <a:off x="3741707" y="1050438"/>
            <a:ext cx="384183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Membership support</a:t>
            </a:r>
          </a:p>
          <a:p>
            <a:pPr algn="r"/>
            <a:r>
              <a:rPr lang="en-US" sz="1600">
                <a:solidFill>
                  <a:srgbClr val="000000"/>
                </a:solidFill>
                <a:latin typeface="Noto Sans"/>
                <a:ea typeface="Noto Sans"/>
                <a:cs typeface="Noto Sans"/>
                <a:hlinkClick r:id="rId3"/>
              </a:rPr>
              <a:t>ice.org.uk/membershipguidance</a:t>
            </a:r>
            <a:endParaRPr lang="en-US" sz="1600">
              <a:solidFill>
                <a:srgbClr val="000000"/>
              </a:solidFill>
              <a:latin typeface="Noto Sans"/>
              <a:ea typeface="Noto Sans"/>
              <a:cs typeface="Noto Sans"/>
            </a:endParaRPr>
          </a:p>
          <a:p>
            <a:pPr algn="r"/>
            <a:r>
              <a:rPr lang="en-US" sz="1600">
                <a:solidFill>
                  <a:schemeClr val="tx1">
                    <a:lumMod val="76000"/>
                    <a:lumOff val="24000"/>
                  </a:schemeClr>
                </a:solidFill>
                <a:latin typeface="Noto Sans"/>
                <a:ea typeface="Noto Sans"/>
                <a:cs typeface="Noto Sans"/>
              </a:rPr>
              <a:t>+44 (0)121 227 5948</a:t>
            </a:r>
          </a:p>
          <a:p>
            <a:pPr algn="r"/>
            <a:r>
              <a:rPr lang="en-US" sz="1600" u="sng">
                <a:solidFill>
                  <a:schemeClr val="tx1">
                    <a:lumMod val="76000"/>
                    <a:lumOff val="24000"/>
                  </a:schemeClr>
                </a:solidFill>
                <a:latin typeface="Noto Sans"/>
                <a:ea typeface="Noto Sans"/>
                <a:cs typeface="Noto Sans"/>
                <a:hlinkClick r:id="rId4">
                  <a:extLst>
                    <a:ext uri="{A12FA001-AC4F-418D-AE19-62706E023703}">
                      <ahyp:hlinkClr xmlns:ahyp="http://schemas.microsoft.com/office/drawing/2018/hyperlinkcolor" val="tx"/>
                    </a:ext>
                  </a:extLst>
                </a:hlinkClick>
              </a:rPr>
              <a:t>membershipsupport@ice.org.uk</a:t>
            </a:r>
            <a:endParaRPr lang="en-US" sz="1600" u="sng">
              <a:solidFill>
                <a:schemeClr val="tx1">
                  <a:lumMod val="76000"/>
                  <a:lumOff val="24000"/>
                </a:schemeClr>
              </a:solidFill>
              <a:latin typeface="Noto Sans"/>
              <a:ea typeface="Noto Sans"/>
              <a:cs typeface="Noto Sans"/>
            </a:endParaRPr>
          </a:p>
        </p:txBody>
      </p:sp>
      <p:sp>
        <p:nvSpPr>
          <p:cNvPr id="8" name="TextBox 7">
            <a:extLst>
              <a:ext uri="{FF2B5EF4-FFF2-40B4-BE49-F238E27FC236}">
                <a16:creationId xmlns:a16="http://schemas.microsoft.com/office/drawing/2014/main" id="{5E7432B2-3039-85DB-ECB8-8DBB34211F61}"/>
              </a:ext>
            </a:extLst>
          </p:cNvPr>
          <p:cNvSpPr txBox="1"/>
          <p:nvPr/>
        </p:nvSpPr>
        <p:spPr>
          <a:xfrm>
            <a:off x="3957368" y="2776408"/>
            <a:ext cx="362675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Professional qualification training</a:t>
            </a:r>
            <a:endParaRPr lang="en-US" sz="1600" b="1">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a:p>
            <a:pPr algn="r"/>
            <a:r>
              <a:rPr lang="en-US" sz="1600">
                <a:solidFill>
                  <a:srgbClr val="000000"/>
                </a:solidFill>
                <a:latin typeface="Noto Sans"/>
                <a:ea typeface="Noto Sans"/>
                <a:cs typeface="Noto Sans"/>
                <a:hlinkClick r:id="rId5"/>
              </a:rPr>
              <a:t>ice</a:t>
            </a:r>
            <a:r>
              <a:rPr lang="en-US" sz="1600">
                <a:latin typeface="Noto Sans"/>
                <a:ea typeface="Noto Sans"/>
                <a:cs typeface="Noto Sans"/>
                <a:hlinkClick r:id="rId5"/>
              </a:rPr>
              <a:t>.org.uk/pqt</a:t>
            </a:r>
            <a:endParaRPr lang="en-US" sz="1600">
              <a:latin typeface="Noto Sans" panose="020B0502040504020204" pitchFamily="34" charset="0"/>
              <a:ea typeface="Noto Sans" panose="020B0502040504020204" pitchFamily="34" charset="0"/>
              <a:cs typeface="Noto Sans" panose="020B0502040504020204" pitchFamily="34" charset="0"/>
            </a:endParaRPr>
          </a:p>
        </p:txBody>
      </p:sp>
      <p:sp>
        <p:nvSpPr>
          <p:cNvPr id="15" name="TextBox 14">
            <a:extLst>
              <a:ext uri="{FF2B5EF4-FFF2-40B4-BE49-F238E27FC236}">
                <a16:creationId xmlns:a16="http://schemas.microsoft.com/office/drawing/2014/main" id="{DB5FAA2F-C038-26BF-2440-4CA8BC9AD9BF}"/>
              </a:ext>
            </a:extLst>
          </p:cNvPr>
          <p:cNvSpPr txBox="1"/>
          <p:nvPr/>
        </p:nvSpPr>
        <p:spPr>
          <a:xfrm>
            <a:off x="4410254" y="4006359"/>
            <a:ext cx="316890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ICE online resources</a:t>
            </a:r>
            <a:endParaRPr lang="en-US" sz="1600" b="1">
              <a:solidFill>
                <a:schemeClr val="tx1">
                  <a:lumMod val="75000"/>
                  <a:lumOff val="25000"/>
                </a:schemeClr>
              </a:solidFill>
              <a:latin typeface="Noto Sans"/>
              <a:ea typeface="Noto Sans Light"/>
              <a:cs typeface="Noto Sans Light"/>
            </a:endParaRPr>
          </a:p>
          <a:p>
            <a:pPr algn="r"/>
            <a:r>
              <a:rPr lang="en-US" sz="1600">
                <a:latin typeface="Noto Sans"/>
                <a:ea typeface="Noto Sans"/>
                <a:cs typeface="Noto Sans"/>
                <a:hlinkClick r:id="rId6"/>
              </a:rPr>
              <a:t>ice.org.uk/near-you</a:t>
            </a:r>
            <a:endParaRPr lang="en-US" sz="1600">
              <a:latin typeface="Noto Sans"/>
              <a:ea typeface="Noto Sans"/>
              <a:cs typeface="Noto Sans"/>
            </a:endParaRPr>
          </a:p>
        </p:txBody>
      </p:sp>
      <p:pic>
        <p:nvPicPr>
          <p:cNvPr id="16" name="Picture 15" descr="A qr code with a few black squares&#10;&#10;AI-generated content may be incorrect.">
            <a:extLst>
              <a:ext uri="{FF2B5EF4-FFF2-40B4-BE49-F238E27FC236}">
                <a16:creationId xmlns:a16="http://schemas.microsoft.com/office/drawing/2014/main" id="{FB6972A3-84CA-7B38-C30C-9980ADBCD98D}"/>
              </a:ext>
            </a:extLst>
          </p:cNvPr>
          <p:cNvPicPr>
            <a:picLocks noChangeAspect="1"/>
          </p:cNvPicPr>
          <p:nvPr/>
        </p:nvPicPr>
        <p:blipFill>
          <a:blip r:embed="rId7"/>
          <a:stretch>
            <a:fillRect/>
          </a:stretch>
        </p:blipFill>
        <p:spPr>
          <a:xfrm>
            <a:off x="7852571" y="3592779"/>
            <a:ext cx="953135" cy="946694"/>
          </a:xfrm>
          <a:prstGeom prst="rect">
            <a:avLst/>
          </a:prstGeom>
        </p:spPr>
      </p:pic>
      <p:pic>
        <p:nvPicPr>
          <p:cNvPr id="4" name="Picture 3" descr="A qr code with black squares&#10;&#10;AI-generated content may be incorrect.">
            <a:extLst>
              <a:ext uri="{FF2B5EF4-FFF2-40B4-BE49-F238E27FC236}">
                <a16:creationId xmlns:a16="http://schemas.microsoft.com/office/drawing/2014/main" id="{6038FEED-6A05-419B-A233-2690928F4C20}"/>
              </a:ext>
            </a:extLst>
          </p:cNvPr>
          <p:cNvPicPr>
            <a:picLocks noChangeAspect="1"/>
          </p:cNvPicPr>
          <p:nvPr/>
        </p:nvPicPr>
        <p:blipFill>
          <a:blip r:embed="rId8"/>
          <a:stretch>
            <a:fillRect/>
          </a:stretch>
        </p:blipFill>
        <p:spPr>
          <a:xfrm>
            <a:off x="7852571" y="1087832"/>
            <a:ext cx="956983" cy="930089"/>
          </a:xfrm>
          <a:prstGeom prst="rect">
            <a:avLst/>
          </a:prstGeom>
        </p:spPr>
      </p:pic>
      <p:pic>
        <p:nvPicPr>
          <p:cNvPr id="9" name="Picture 8" descr="A qr code on a white background&#10;&#10;AI-generated content may be incorrect.">
            <a:extLst>
              <a:ext uri="{FF2B5EF4-FFF2-40B4-BE49-F238E27FC236}">
                <a16:creationId xmlns:a16="http://schemas.microsoft.com/office/drawing/2014/main" id="{304F1F57-7B04-8A38-7413-188ADAA2B98D}"/>
              </a:ext>
            </a:extLst>
          </p:cNvPr>
          <p:cNvPicPr>
            <a:picLocks noChangeAspect="1"/>
          </p:cNvPicPr>
          <p:nvPr/>
        </p:nvPicPr>
        <p:blipFill>
          <a:blip r:embed="rId9"/>
          <a:stretch>
            <a:fillRect/>
          </a:stretch>
        </p:blipFill>
        <p:spPr>
          <a:xfrm>
            <a:off x="7857963" y="2329522"/>
            <a:ext cx="945778" cy="945778"/>
          </a:xfrm>
          <a:prstGeom prst="rect">
            <a:avLst/>
          </a:prstGeom>
        </p:spPr>
      </p:pic>
      <p:pic>
        <p:nvPicPr>
          <p:cNvPr id="3" name="Picture 2" descr="A map of united kingdom with different colored states&#10;&#10;AI-generated content may be incorrect.">
            <a:extLst>
              <a:ext uri="{FF2B5EF4-FFF2-40B4-BE49-F238E27FC236}">
                <a16:creationId xmlns:a16="http://schemas.microsoft.com/office/drawing/2014/main" id="{C128FC34-CED9-CC96-651F-E4225461EA71}"/>
              </a:ext>
            </a:extLst>
          </p:cNvPr>
          <p:cNvPicPr>
            <a:picLocks noChangeAspect="1"/>
          </p:cNvPicPr>
          <p:nvPr/>
        </p:nvPicPr>
        <p:blipFill>
          <a:blip r:embed="rId10"/>
          <a:srcRect r="222"/>
          <a:stretch>
            <a:fillRect/>
          </a:stretch>
        </p:blipFill>
        <p:spPr>
          <a:xfrm>
            <a:off x="1040231" y="824664"/>
            <a:ext cx="2946181" cy="4095738"/>
          </a:xfrm>
          <a:prstGeom prst="rect">
            <a:avLst/>
          </a:prstGeom>
          <a:ln>
            <a:noFill/>
          </a:ln>
        </p:spPr>
      </p:pic>
    </p:spTree>
    <p:extLst>
      <p:ext uri="{BB962C8B-B14F-4D97-AF65-F5344CB8AC3E}">
        <p14:creationId xmlns:p14="http://schemas.microsoft.com/office/powerpoint/2010/main" val="3513039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A02C2-1D65-3000-4134-C93050E6669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EBB65F8-D2AA-235D-7264-D6FF698B46CF}"/>
              </a:ext>
            </a:extLst>
          </p:cNvPr>
          <p:cNvSpPr/>
          <p:nvPr/>
        </p:nvSpPr>
        <p:spPr>
          <a:xfrm>
            <a:off x="7702683" y="4106612"/>
            <a:ext cx="1441317" cy="10368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Placeholder 1" descr="A person looking at a phone&#10;&#10;AI-generated content may be incorrect.">
            <a:extLst>
              <a:ext uri="{FF2B5EF4-FFF2-40B4-BE49-F238E27FC236}">
                <a16:creationId xmlns:a16="http://schemas.microsoft.com/office/drawing/2014/main" id="{2E987B4F-26C3-CCC9-D842-139B294FBCE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088" t="150" r="24886" b="7797"/>
          <a:stretch/>
        </p:blipFill>
        <p:spPr>
          <a:xfrm>
            <a:off x="1" y="-1"/>
            <a:ext cx="9144000" cy="5143501"/>
          </a:xfrm>
          <a:prstGeom prst="rect">
            <a:avLst/>
          </a:prstGeom>
          <a:solidFill>
            <a:schemeClr val="bg1">
              <a:lumMod val="95000"/>
            </a:schemeClr>
          </a:solidFill>
        </p:spPr>
      </p:pic>
      <p:pic>
        <p:nvPicPr>
          <p:cNvPr id="14" name="Picture 13" descr="A qr code with black squares&#10;&#10;AI-generated content may be incorrect.">
            <a:extLst>
              <a:ext uri="{FF2B5EF4-FFF2-40B4-BE49-F238E27FC236}">
                <a16:creationId xmlns:a16="http://schemas.microsoft.com/office/drawing/2014/main" id="{50C90358-8A3C-AFFE-62EE-69F4B705E57F}"/>
              </a:ext>
            </a:extLst>
          </p:cNvPr>
          <p:cNvPicPr>
            <a:picLocks noChangeAspect="1"/>
          </p:cNvPicPr>
          <p:nvPr/>
        </p:nvPicPr>
        <p:blipFill>
          <a:blip r:embed="rId4"/>
          <a:stretch>
            <a:fillRect/>
          </a:stretch>
        </p:blipFill>
        <p:spPr>
          <a:xfrm>
            <a:off x="363330" y="3514958"/>
            <a:ext cx="1212761" cy="1220810"/>
          </a:xfrm>
          <a:prstGeom prst="rect">
            <a:avLst/>
          </a:prstGeom>
        </p:spPr>
      </p:pic>
      <p:sp>
        <p:nvSpPr>
          <p:cNvPr id="16" name="Content Placeholder 17">
            <a:extLst>
              <a:ext uri="{FF2B5EF4-FFF2-40B4-BE49-F238E27FC236}">
                <a16:creationId xmlns:a16="http://schemas.microsoft.com/office/drawing/2014/main" id="{88BCC8B3-D129-72B4-7470-9570B66F2EE7}"/>
              </a:ext>
            </a:extLst>
          </p:cNvPr>
          <p:cNvSpPr>
            <a:spLocks noGrp="1"/>
          </p:cNvSpPr>
          <p:nvPr/>
        </p:nvSpPr>
        <p:spPr>
          <a:xfrm>
            <a:off x="363331" y="1464504"/>
            <a:ext cx="3911304" cy="10895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Start your career journey - become an ICE Graduate Member</a:t>
            </a:r>
            <a:endParaRPr lang="en-US" sz="2400">
              <a:latin typeface="Noto Sans"/>
            </a:endParaRPr>
          </a:p>
        </p:txBody>
      </p:sp>
      <p:sp>
        <p:nvSpPr>
          <p:cNvPr id="18" name="Content Placeholder 17">
            <a:extLst>
              <a:ext uri="{FF2B5EF4-FFF2-40B4-BE49-F238E27FC236}">
                <a16:creationId xmlns:a16="http://schemas.microsoft.com/office/drawing/2014/main" id="{9C4C129F-FB6A-F868-0AC4-4B9AAAE3D7BB}"/>
              </a:ext>
            </a:extLst>
          </p:cNvPr>
          <p:cNvSpPr>
            <a:spLocks noGrp="1"/>
          </p:cNvSpPr>
          <p:nvPr/>
        </p:nvSpPr>
        <p:spPr>
          <a:xfrm>
            <a:off x="363329" y="2655931"/>
            <a:ext cx="3911305" cy="757130"/>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Apply online </a:t>
            </a:r>
            <a:r>
              <a:rPr lang="en-US" sz="2400">
                <a:latin typeface="Noto Sans"/>
                <a:ea typeface="Noto Sans Light"/>
                <a:cs typeface="Noto Sans Light"/>
                <a:hlinkClick r:id="rId5">
                  <a:extLst>
                    <a:ext uri="{A12FA001-AC4F-418D-AE19-62706E023703}">
                      <ahyp:hlinkClr xmlns:ahyp="http://schemas.microsoft.com/office/drawing/2018/hyperlinkcolor" val="tx"/>
                    </a:ext>
                  </a:extLst>
                </a:hlinkClick>
              </a:rPr>
              <a:t>ice.org.uk/graduates</a:t>
            </a:r>
            <a:endParaRPr lang="en-US" sz="2400">
              <a:latin typeface="Noto Sans"/>
              <a:hlinkClick r:id="rId5">
                <a:extLst>
                  <a:ext uri="{A12FA001-AC4F-418D-AE19-62706E023703}">
                    <ahyp:hlinkClr xmlns:ahyp="http://schemas.microsoft.com/office/drawing/2018/hyperlinkcolor" val="tx"/>
                  </a:ext>
                </a:extLst>
              </a:hlinkClick>
            </a:endParaRPr>
          </a:p>
        </p:txBody>
      </p:sp>
      <p:sp>
        <p:nvSpPr>
          <p:cNvPr id="20" name="Content Placeholder 17">
            <a:extLst>
              <a:ext uri="{FF2B5EF4-FFF2-40B4-BE49-F238E27FC236}">
                <a16:creationId xmlns:a16="http://schemas.microsoft.com/office/drawing/2014/main" id="{4F6D9B80-F27E-B999-3A23-DE7062BB5BFF}"/>
              </a:ext>
            </a:extLst>
          </p:cNvPr>
          <p:cNvSpPr>
            <a:spLocks noGrp="1"/>
          </p:cNvSpPr>
          <p:nvPr/>
        </p:nvSpPr>
        <p:spPr>
          <a:xfrm>
            <a:off x="363330" y="304004"/>
            <a:ext cx="5967748" cy="9787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3200" b="1">
                <a:latin typeface="Noto Sans"/>
                <a:ea typeface="Noto Sans Light"/>
                <a:cs typeface="Noto Sans Light"/>
              </a:rPr>
              <a:t>Join the world's leading </a:t>
            </a:r>
            <a:br>
              <a:rPr lang="en-US" sz="3200" b="1">
                <a:latin typeface="Noto Sans"/>
                <a:ea typeface="Noto Sans Light"/>
                <a:cs typeface="Noto Sans Light"/>
              </a:rPr>
            </a:br>
            <a:r>
              <a:rPr lang="en-US" sz="3200" b="1">
                <a:latin typeface="Noto Sans"/>
                <a:ea typeface="Noto Sans Light"/>
                <a:cs typeface="Noto Sans Light"/>
              </a:rPr>
              <a:t>civil engineering institution</a:t>
            </a:r>
            <a:endParaRPr lang="en-US" sz="3200" b="1">
              <a:latin typeface="Noto Sans"/>
            </a:endParaRPr>
          </a:p>
        </p:txBody>
      </p:sp>
    </p:spTree>
    <p:extLst>
      <p:ext uri="{BB962C8B-B14F-4D97-AF65-F5344CB8AC3E}">
        <p14:creationId xmlns:p14="http://schemas.microsoft.com/office/powerpoint/2010/main" val="2133751084"/>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3" ma:contentTypeDescription="Create a new document." ma:contentTypeScope="" ma:versionID="b6a1969b495e48d6f81985baff4b47a9">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2c3b9f11055d49150f247153aa013376"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DC1434A-C988-4DAE-A1C1-2B54B80C240D}">
  <ds:schemaRefs>
    <ds:schemaRef ds:uri="07d9b117-79ce-4245-856a-a7d1e912e85b"/>
    <ds:schemaRef ds:uri="1fd154dc-09f0-4709-85a4-eea8002a3e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18</Slides>
  <Notes>18</Notes>
  <HiddenSlides>0</HiddenSlide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Primary logo</vt:lpstr>
      <vt:lpstr>Secondary logo</vt:lpstr>
      <vt:lpstr>Final year student presentation</vt:lpstr>
      <vt:lpstr>Progress with ICE graduate membership</vt:lpstr>
      <vt:lpstr>The Institution of Civil Engineers</vt:lpstr>
      <vt:lpstr>PowerPoint Presentation</vt:lpstr>
      <vt:lpstr>PowerPoint Presentation</vt:lpstr>
      <vt:lpstr>Benefits of professional qualification</vt:lpstr>
      <vt:lpstr>Routes to professional qualification</vt:lpstr>
      <vt:lpstr>2. Initial Professional Development</vt:lpstr>
      <vt:lpstr>How to measure your experience: 7 ICE Attributes</vt:lpstr>
      <vt:lpstr>Make your experience count:  record it</vt:lpstr>
      <vt:lpstr>Continuing Professional  Development (CPD)</vt:lpstr>
      <vt:lpstr>Professional qualification:  next steps</vt:lpstr>
      <vt:lpstr>Reasons to upgrade to graduate membership</vt:lpstr>
      <vt:lpstr>Your guide to getting ahead</vt:lpstr>
      <vt:lpstr>ICE Careers app: careers guide, tracker, events and more </vt:lpstr>
      <vt:lpstr>PowerPoint Presentation</vt:lpstr>
      <vt:lpstr>Here to support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49</cp:revision>
  <dcterms:created xsi:type="dcterms:W3CDTF">2025-04-11T15:22:14Z</dcterms:created>
  <dcterms:modified xsi:type="dcterms:W3CDTF">2026-09-21T14:10:39Z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