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25"/>
  </p:notesMasterIdLst>
  <p:sldIdLst>
    <p:sldId id="261" r:id="rId6"/>
    <p:sldId id="318" r:id="rId7"/>
    <p:sldId id="280" r:id="rId8"/>
    <p:sldId id="308" r:id="rId9"/>
    <p:sldId id="309" r:id="rId10"/>
    <p:sldId id="321" r:id="rId11"/>
    <p:sldId id="279" r:id="rId12"/>
    <p:sldId id="311" r:id="rId13"/>
    <p:sldId id="320" r:id="rId14"/>
    <p:sldId id="312" r:id="rId15"/>
    <p:sldId id="287" r:id="rId16"/>
    <p:sldId id="288" r:id="rId17"/>
    <p:sldId id="289" r:id="rId18"/>
    <p:sldId id="290" r:id="rId19"/>
    <p:sldId id="315" r:id="rId20"/>
    <p:sldId id="314" r:id="rId21"/>
    <p:sldId id="316" r:id="rId22"/>
    <p:sldId id="317" r:id="rId23"/>
    <p:sldId id="319" r:id="rId24"/>
  </p:sldIdLst>
  <p:sldSz cx="9144000" cy="5143500" type="screen16x9"/>
  <p:notesSz cx="6858000" cy="9144000"/>
  <p:embeddedFontLst>
    <p:embeddedFont>
      <p:font typeface="Noto Sans" panose="020B0502040504020204" pitchFamily="34" charset="0"/>
      <p:regular r:id="rId26"/>
      <p:bold r:id="rId27"/>
      <p:italic r:id="rId28"/>
      <p:boldItalic r:id="rId29"/>
    </p:embeddedFont>
    <p:embeddedFont>
      <p:font typeface="Noto Sans ExtraLight" panose="020B0502040504020204" pitchFamily="34" charset="0"/>
      <p:regular r:id="rId30"/>
      <p:italic r:id="rId31"/>
    </p:embeddedFont>
    <p:embeddedFont>
      <p:font typeface="Noto Sans Light" panose="020B0502040504020204" pitchFamily="34" charset="0"/>
      <p:regular r:id="rId32"/>
      <p:italic r:id="rId33"/>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298" dt="2026-09-21T14:17:28.213"/>
    <p1510:client id="{0708C8E1-3A8B-F649-1CAD-E4F1C846AA20}" v="27" dt="2026-09-21T10:21:27.046"/>
    <p1510:client id="{0AD596B2-8EA4-0D21-D6C2-B95B12679532}" v="12" dt="2026-09-21T10:43:42.509"/>
    <p1510:client id="{4E041685-E94E-6E7D-314B-69F102F52D63}" v="3" dt="2026-09-21T14:03:12.305"/>
    <p1510:client id="{61E78851-8426-D3D7-1E39-67D30E46D44A}" v="2" dt="2026-09-22T11:44:31.651"/>
    <p1510:client id="{943B8C6B-C98F-47F6-8614-45994502D7EF}" v="23" dt="2026-09-21T14:04:34.600"/>
    <p1510:client id="{F34AB32C-48C3-0DCD-B17D-2E3B3EE1991A}" v="6" dt="2026-09-22T11:36:21.3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1.fntdata"/><Relationship Id="rId39" Type="http://schemas.microsoft.com/office/2015/10/relationships/revisionInfo" Target="revisionInfo.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33" Type="http://schemas.openxmlformats.org/officeDocument/2006/relationships/font" Target="fonts/font8.fntdata"/><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7.fntdata"/><Relationship Id="rId37" Type="http://schemas.openxmlformats.org/officeDocument/2006/relationships/tableStyles" Target="tableStyles.xml"/><Relationship Id="rId40"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font" Target="fonts/font3.fntdata"/><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74B30477-1D2B-2D94-0E35-7D34AD628168}"/>
    <pc:docChg chg="addSld delSld">
      <pc:chgData name="Hannah Lorena" userId="S::hannah.lorena@ice.org.uk::3604a2f9-7937-46a1-adac-da584efe6b9b" providerId="AD" clId="Web-{74B30477-1D2B-2D94-0E35-7D34AD628168}" dt="2026-09-15T11:45:20.599" v="1"/>
      <pc:docMkLst>
        <pc:docMk/>
      </pc:docMkLst>
      <pc:sldChg chg="add">
        <pc:chgData name="Hannah Lorena" userId="S::hannah.lorena@ice.org.uk::3604a2f9-7937-46a1-adac-da584efe6b9b" providerId="AD" clId="Web-{74B30477-1D2B-2D94-0E35-7D34AD628168}" dt="2026-09-15T11:45:17.614" v="0"/>
        <pc:sldMkLst>
          <pc:docMk/>
          <pc:sldMk cId="1982048312" sldId="311"/>
        </pc:sldMkLst>
      </pc:sldChg>
    </pc:docChg>
  </pc:docChgLst>
  <pc:docChgLst>
    <pc:chgData name="Hannah Lorena" userId="3604a2f9-7937-46a1-adac-da584efe6b9b" providerId="ADAL" clId="{F4CA4056-452E-40B5-B683-68224EAB5A7F}"/>
    <pc:docChg chg="modSld">
      <pc:chgData name="Hannah Lorena" userId="3604a2f9-7937-46a1-adac-da584efe6b9b" providerId="ADAL" clId="{F4CA4056-452E-40B5-B683-68224EAB5A7F}" dt="2026-09-21T14:04:34.600" v="31" actId="207"/>
      <pc:docMkLst>
        <pc:docMk/>
      </pc:docMkLst>
      <pc:sldChg chg="modNotesTx">
        <pc:chgData name="Hannah Lorena" userId="3604a2f9-7937-46a1-adac-da584efe6b9b" providerId="ADAL" clId="{F4CA4056-452E-40B5-B683-68224EAB5A7F}" dt="2026-09-21T10:22:57.489" v="14" actId="207"/>
        <pc:sldMkLst>
          <pc:docMk/>
          <pc:sldMk cId="4201607455" sldId="279"/>
        </pc:sldMkLst>
      </pc:sldChg>
      <pc:sldChg chg="modNotesTx">
        <pc:chgData name="Hannah Lorena" userId="3604a2f9-7937-46a1-adac-da584efe6b9b" providerId="ADAL" clId="{F4CA4056-452E-40B5-B683-68224EAB5A7F}" dt="2026-09-21T10:44:39.378" v="28" actId="207"/>
        <pc:sldMkLst>
          <pc:docMk/>
          <pc:sldMk cId="2217613790" sldId="288"/>
        </pc:sldMkLst>
      </pc:sldChg>
      <pc:sldChg chg="modNotesTx">
        <pc:chgData name="Hannah Lorena" userId="3604a2f9-7937-46a1-adac-da584efe6b9b" providerId="ADAL" clId="{F4CA4056-452E-40B5-B683-68224EAB5A7F}" dt="2026-09-15T14:18:05.098" v="1" actId="20577"/>
        <pc:sldMkLst>
          <pc:docMk/>
          <pc:sldMk cId="255084310" sldId="309"/>
        </pc:sldMkLst>
      </pc:sldChg>
      <pc:sldChg chg="modNotesTx">
        <pc:chgData name="Hannah Lorena" userId="3604a2f9-7937-46a1-adac-da584efe6b9b" providerId="ADAL" clId="{F4CA4056-452E-40B5-B683-68224EAB5A7F}" dt="2026-09-21T10:23:11.135" v="17" actId="207"/>
        <pc:sldMkLst>
          <pc:docMk/>
          <pc:sldMk cId="1982048312" sldId="311"/>
        </pc:sldMkLst>
      </pc:sldChg>
      <pc:sldChg chg="modNotesTx">
        <pc:chgData name="Hannah Lorena" userId="3604a2f9-7937-46a1-adac-da584efe6b9b" providerId="ADAL" clId="{F4CA4056-452E-40B5-B683-68224EAB5A7F}" dt="2026-09-15T14:18:39.109" v="8" actId="20577"/>
        <pc:sldMkLst>
          <pc:docMk/>
          <pc:sldMk cId="1538625955" sldId="312"/>
        </pc:sldMkLst>
      </pc:sldChg>
      <pc:sldChg chg="modNotesTx">
        <pc:chgData name="Hannah Lorena" userId="3604a2f9-7937-46a1-adac-da584efe6b9b" providerId="ADAL" clId="{F4CA4056-452E-40B5-B683-68224EAB5A7F}" dt="2026-09-21T10:23:19.776" v="20" actId="207"/>
        <pc:sldMkLst>
          <pc:docMk/>
          <pc:sldMk cId="1266147446" sldId="320"/>
        </pc:sldMkLst>
      </pc:sldChg>
      <pc:sldChg chg="modNotesTx">
        <pc:chgData name="Hannah Lorena" userId="3604a2f9-7937-46a1-adac-da584efe6b9b" providerId="ADAL" clId="{F4CA4056-452E-40B5-B683-68224EAB5A7F}" dt="2026-09-21T14:04:34.600" v="31" actId="207"/>
        <pc:sldMkLst>
          <pc:docMk/>
          <pc:sldMk cId="584845777" sldId="321"/>
        </pc:sldMkLst>
      </pc:sldChg>
    </pc:docChg>
  </pc:docChgLst>
  <pc:docChgLst>
    <pc:chgData name="Hannah Lorena" userId="S::hannah.lorena@ice.org.uk::3604a2f9-7937-46a1-adac-da584efe6b9b" providerId="AD" clId="Web-{0708C8E1-3A8B-F649-1CAD-E4F1C846AA20}"/>
    <pc:docChg chg="addSld modSld">
      <pc:chgData name="Hannah Lorena" userId="S::hannah.lorena@ice.org.uk::3604a2f9-7937-46a1-adac-da584efe6b9b" providerId="AD" clId="Web-{0708C8E1-3A8B-F649-1CAD-E4F1C846AA20}" dt="2026-09-21T10:21:43.187" v="34"/>
      <pc:docMkLst>
        <pc:docMk/>
      </pc:docMkLst>
      <pc:sldChg chg="addSp delSp modNotes">
        <pc:chgData name="Hannah Lorena" userId="S::hannah.lorena@ice.org.uk::3604a2f9-7937-46a1-adac-da584efe6b9b" providerId="AD" clId="Web-{0708C8E1-3A8B-F649-1CAD-E4F1C846AA20}" dt="2026-09-21T10:21:04.998" v="15"/>
        <pc:sldMkLst>
          <pc:docMk/>
          <pc:sldMk cId="1982048312" sldId="311"/>
        </pc:sldMkLst>
        <pc:spChg chg="del">
          <ac:chgData name="Hannah Lorena" userId="S::hannah.lorena@ice.org.uk::3604a2f9-7937-46a1-adac-da584efe6b9b" providerId="AD" clId="Web-{0708C8E1-3A8B-F649-1CAD-E4F1C846AA20}" dt="2026-09-21T10:20:44.529" v="9"/>
          <ac:spMkLst>
            <pc:docMk/>
            <pc:sldMk cId="1982048312" sldId="311"/>
            <ac:spMk id="7" creationId="{FAD79C41-EE92-F149-8D05-57941C782A98}"/>
          </ac:spMkLst>
        </pc:spChg>
        <pc:spChg chg="del">
          <ac:chgData name="Hannah Lorena" userId="S::hannah.lorena@ice.org.uk::3604a2f9-7937-46a1-adac-da584efe6b9b" providerId="AD" clId="Web-{0708C8E1-3A8B-F649-1CAD-E4F1C846AA20}" dt="2026-09-21T10:20:44.529" v="8"/>
          <ac:spMkLst>
            <pc:docMk/>
            <pc:sldMk cId="1982048312" sldId="311"/>
            <ac:spMk id="8" creationId="{A74CEB65-3195-5148-A574-7E5CE7622E03}"/>
          </ac:spMkLst>
        </pc:spChg>
        <pc:spChg chg="add">
          <ac:chgData name="Hannah Lorena" userId="S::hannah.lorena@ice.org.uk::3604a2f9-7937-46a1-adac-da584efe6b9b" providerId="AD" clId="Web-{0708C8E1-3A8B-F649-1CAD-E4F1C846AA20}" dt="2026-09-21T10:20:51.310" v="12"/>
          <ac:spMkLst>
            <pc:docMk/>
            <pc:sldMk cId="1982048312" sldId="311"/>
            <ac:spMk id="9" creationId="{37861BCC-D18A-B68A-ACB7-78108516F60B}"/>
          </ac:spMkLst>
        </pc:spChg>
        <pc:spChg chg="del">
          <ac:chgData name="Hannah Lorena" userId="S::hannah.lorena@ice.org.uk::3604a2f9-7937-46a1-adac-da584efe6b9b" providerId="AD" clId="Web-{0708C8E1-3A8B-F649-1CAD-E4F1C846AA20}" dt="2026-09-21T10:20:44.529" v="7"/>
          <ac:spMkLst>
            <pc:docMk/>
            <pc:sldMk cId="1982048312" sldId="311"/>
            <ac:spMk id="10" creationId="{5ACA2102-E8F9-F13F-5E07-6CA36E016F7E}"/>
          </ac:spMkLst>
        </pc:spChg>
        <pc:spChg chg="add">
          <ac:chgData name="Hannah Lorena" userId="S::hannah.lorena@ice.org.uk::3604a2f9-7937-46a1-adac-da584efe6b9b" providerId="AD" clId="Web-{0708C8E1-3A8B-F649-1CAD-E4F1C846AA20}" dt="2026-09-21T10:20:51.310" v="12"/>
          <ac:spMkLst>
            <pc:docMk/>
            <pc:sldMk cId="1982048312" sldId="311"/>
            <ac:spMk id="11" creationId="{05D82938-FFA1-8046-4E39-11ACDCB53983}"/>
          </ac:spMkLst>
        </pc:spChg>
        <pc:spChg chg="del">
          <ac:chgData name="Hannah Lorena" userId="S::hannah.lorena@ice.org.uk::3604a2f9-7937-46a1-adac-da584efe6b9b" providerId="AD" clId="Web-{0708C8E1-3A8B-F649-1CAD-E4F1C846AA20}" dt="2026-09-21T10:20:44.529" v="6"/>
          <ac:spMkLst>
            <pc:docMk/>
            <pc:sldMk cId="1982048312" sldId="311"/>
            <ac:spMk id="12" creationId="{8F66FA51-E679-4B65-B064-37F70DA22B2A}"/>
          </ac:spMkLst>
        </pc:spChg>
        <pc:spChg chg="add">
          <ac:chgData name="Hannah Lorena" userId="S::hannah.lorena@ice.org.uk::3604a2f9-7937-46a1-adac-da584efe6b9b" providerId="AD" clId="Web-{0708C8E1-3A8B-F649-1CAD-E4F1C846AA20}" dt="2026-09-21T10:20:51.310" v="12"/>
          <ac:spMkLst>
            <pc:docMk/>
            <pc:sldMk cId="1982048312" sldId="311"/>
            <ac:spMk id="13" creationId="{7DD2025F-B918-E354-8A08-755966789C59}"/>
          </ac:spMkLst>
        </pc:spChg>
        <pc:spChg chg="add">
          <ac:chgData name="Hannah Lorena" userId="S::hannah.lorena@ice.org.uk::3604a2f9-7937-46a1-adac-da584efe6b9b" providerId="AD" clId="Web-{0708C8E1-3A8B-F649-1CAD-E4F1C846AA20}" dt="2026-09-21T10:20:51.310" v="12"/>
          <ac:spMkLst>
            <pc:docMk/>
            <pc:sldMk cId="1982048312" sldId="311"/>
            <ac:spMk id="15" creationId="{57BE1527-BC8F-02E3-C064-7940CAB85442}"/>
          </ac:spMkLst>
        </pc:spChg>
        <pc:spChg chg="del">
          <ac:chgData name="Hannah Lorena" userId="S::hannah.lorena@ice.org.uk::3604a2f9-7937-46a1-adac-da584efe6b9b" providerId="AD" clId="Web-{0708C8E1-3A8B-F649-1CAD-E4F1C846AA20}" dt="2026-09-21T10:20:44.513" v="2"/>
          <ac:spMkLst>
            <pc:docMk/>
            <pc:sldMk cId="1982048312" sldId="311"/>
            <ac:spMk id="18" creationId="{32F160BA-19F5-DCE1-E466-6503E0DE576D}"/>
          </ac:spMkLst>
        </pc:spChg>
        <pc:spChg chg="del">
          <ac:chgData name="Hannah Lorena" userId="S::hannah.lorena@ice.org.uk::3604a2f9-7937-46a1-adac-da584efe6b9b" providerId="AD" clId="Web-{0708C8E1-3A8B-F649-1CAD-E4F1C846AA20}" dt="2026-09-21T10:20:44.513" v="1"/>
          <ac:spMkLst>
            <pc:docMk/>
            <pc:sldMk cId="1982048312" sldId="311"/>
            <ac:spMk id="19" creationId="{0E5E6162-B546-8897-694A-37118F3E121B}"/>
          </ac:spMkLst>
        </pc:spChg>
        <pc:spChg chg="add">
          <ac:chgData name="Hannah Lorena" userId="S::hannah.lorena@ice.org.uk::3604a2f9-7937-46a1-adac-da584efe6b9b" providerId="AD" clId="Web-{0708C8E1-3A8B-F649-1CAD-E4F1C846AA20}" dt="2026-09-21T10:20:51.310" v="12"/>
          <ac:spMkLst>
            <pc:docMk/>
            <pc:sldMk cId="1982048312" sldId="311"/>
            <ac:spMk id="23" creationId="{71F7BB57-5867-560F-3747-B532038A2F4E}"/>
          </ac:spMkLst>
        </pc:spChg>
        <pc:spChg chg="add">
          <ac:chgData name="Hannah Lorena" userId="S::hannah.lorena@ice.org.uk::3604a2f9-7937-46a1-adac-da584efe6b9b" providerId="AD" clId="Web-{0708C8E1-3A8B-F649-1CAD-E4F1C846AA20}" dt="2026-09-21T10:20:51.310" v="12"/>
          <ac:spMkLst>
            <pc:docMk/>
            <pc:sldMk cId="1982048312" sldId="311"/>
            <ac:spMk id="24" creationId="{F711BF33-91C5-01A8-8481-502290A0EA95}"/>
          </ac:spMkLst>
        </pc:spChg>
        <pc:picChg chg="add">
          <ac:chgData name="Hannah Lorena" userId="S::hannah.lorena@ice.org.uk::3604a2f9-7937-46a1-adac-da584efe6b9b" providerId="AD" clId="Web-{0708C8E1-3A8B-F649-1CAD-E4F1C846AA20}" dt="2026-09-21T10:20:51.310" v="12"/>
          <ac:picMkLst>
            <pc:docMk/>
            <pc:sldMk cId="1982048312" sldId="311"/>
            <ac:picMk id="2" creationId="{F35B0F87-6DDE-116F-5A9C-CAD5C9F7BC03}"/>
          </ac:picMkLst>
        </pc:picChg>
        <pc:picChg chg="del">
          <ac:chgData name="Hannah Lorena" userId="S::hannah.lorena@ice.org.uk::3604a2f9-7937-46a1-adac-da584efe6b9b" providerId="AD" clId="Web-{0708C8E1-3A8B-F649-1CAD-E4F1C846AA20}" dt="2026-09-21T10:20:44.529" v="11"/>
          <ac:picMkLst>
            <pc:docMk/>
            <pc:sldMk cId="1982048312" sldId="311"/>
            <ac:picMk id="3" creationId="{09421D6D-1643-2358-293E-DC9B65AED5DE}"/>
          </ac:picMkLst>
        </pc:picChg>
        <pc:picChg chg="add">
          <ac:chgData name="Hannah Lorena" userId="S::hannah.lorena@ice.org.uk::3604a2f9-7937-46a1-adac-da584efe6b9b" providerId="AD" clId="Web-{0708C8E1-3A8B-F649-1CAD-E4F1C846AA20}" dt="2026-09-21T10:20:51.310" v="12"/>
          <ac:picMkLst>
            <pc:docMk/>
            <pc:sldMk cId="1982048312" sldId="311"/>
            <ac:picMk id="4" creationId="{D9DD1EE2-6118-06FD-780B-378B8E6F3221}"/>
          </ac:picMkLst>
        </pc:picChg>
        <pc:picChg chg="del">
          <ac:chgData name="Hannah Lorena" userId="S::hannah.lorena@ice.org.uk::3604a2f9-7937-46a1-adac-da584efe6b9b" providerId="AD" clId="Web-{0708C8E1-3A8B-F649-1CAD-E4F1C846AA20}" dt="2026-09-21T10:20:44.529" v="10"/>
          <ac:picMkLst>
            <pc:docMk/>
            <pc:sldMk cId="1982048312" sldId="311"/>
            <ac:picMk id="6" creationId="{43E132B5-571B-BF3E-200A-DFCD1A67609E}"/>
          </ac:picMkLst>
        </pc:picChg>
        <pc:picChg chg="del">
          <ac:chgData name="Hannah Lorena" userId="S::hannah.lorena@ice.org.uk::3604a2f9-7937-46a1-adac-da584efe6b9b" providerId="AD" clId="Web-{0708C8E1-3A8B-F649-1CAD-E4F1C846AA20}" dt="2026-09-21T10:20:44.529" v="5"/>
          <ac:picMkLst>
            <pc:docMk/>
            <pc:sldMk cId="1982048312" sldId="311"/>
            <ac:picMk id="14" creationId="{58E10B31-2EC3-9C79-0917-2AA44357CE51}"/>
          </ac:picMkLst>
        </pc:picChg>
        <pc:picChg chg="del">
          <ac:chgData name="Hannah Lorena" userId="S::hannah.lorena@ice.org.uk::3604a2f9-7937-46a1-adac-da584efe6b9b" providerId="AD" clId="Web-{0708C8E1-3A8B-F649-1CAD-E4F1C846AA20}" dt="2026-09-21T10:20:44.529" v="4"/>
          <ac:picMkLst>
            <pc:docMk/>
            <pc:sldMk cId="1982048312" sldId="311"/>
            <ac:picMk id="16" creationId="{3B3F388C-8A4C-7991-5B45-8B63D253FD56}"/>
          </ac:picMkLst>
        </pc:picChg>
        <pc:picChg chg="del">
          <ac:chgData name="Hannah Lorena" userId="S::hannah.lorena@ice.org.uk::3604a2f9-7937-46a1-adac-da584efe6b9b" providerId="AD" clId="Web-{0708C8E1-3A8B-F649-1CAD-E4F1C846AA20}" dt="2026-09-21T10:20:44.529" v="3"/>
          <ac:picMkLst>
            <pc:docMk/>
            <pc:sldMk cId="1982048312" sldId="311"/>
            <ac:picMk id="17" creationId="{49136352-A9BC-B162-366A-CA39D3CA413B}"/>
          </ac:picMkLst>
        </pc:picChg>
        <pc:picChg chg="add">
          <ac:chgData name="Hannah Lorena" userId="S::hannah.lorena@ice.org.uk::3604a2f9-7937-46a1-adac-da584efe6b9b" providerId="AD" clId="Web-{0708C8E1-3A8B-F649-1CAD-E4F1C846AA20}" dt="2026-09-21T10:20:51.310" v="12"/>
          <ac:picMkLst>
            <pc:docMk/>
            <pc:sldMk cId="1982048312" sldId="311"/>
            <ac:picMk id="21" creationId="{93BC05B2-3B4B-7981-5C0F-FC800F9E7CFB}"/>
          </ac:picMkLst>
        </pc:picChg>
        <pc:picChg chg="add">
          <ac:chgData name="Hannah Lorena" userId="S::hannah.lorena@ice.org.uk::3604a2f9-7937-46a1-adac-da584efe6b9b" providerId="AD" clId="Web-{0708C8E1-3A8B-F649-1CAD-E4F1C846AA20}" dt="2026-09-21T10:20:51.310" v="12"/>
          <ac:picMkLst>
            <pc:docMk/>
            <pc:sldMk cId="1982048312" sldId="311"/>
            <ac:picMk id="22" creationId="{85FF60E0-7266-16A4-066B-33C70CEF4BD8}"/>
          </ac:picMkLst>
        </pc:picChg>
      </pc:sldChg>
      <pc:sldChg chg="addSp delSp modSp add replId modNotes">
        <pc:chgData name="Hannah Lorena" userId="S::hannah.lorena@ice.org.uk::3604a2f9-7937-46a1-adac-da584efe6b9b" providerId="AD" clId="Web-{0708C8E1-3A8B-F649-1CAD-E4F1C846AA20}" dt="2026-09-21T10:21:43.187" v="34"/>
        <pc:sldMkLst>
          <pc:docMk/>
          <pc:sldMk cId="1266147446" sldId="320"/>
        </pc:sldMkLst>
        <pc:spChg chg="mod">
          <ac:chgData name="Hannah Lorena" userId="S::hannah.lorena@ice.org.uk::3604a2f9-7937-46a1-adac-da584efe6b9b" providerId="AD" clId="Web-{0708C8E1-3A8B-F649-1CAD-E4F1C846AA20}" dt="2026-09-21T10:21:27.046" v="29" actId="20577"/>
          <ac:spMkLst>
            <pc:docMk/>
            <pc:sldMk cId="1266147446" sldId="320"/>
            <ac:spMk id="5" creationId="{B14E4561-3977-F10C-C5B2-FD1119D72B37}"/>
          </ac:spMkLst>
        </pc:spChg>
        <pc:spChg chg="del">
          <ac:chgData name="Hannah Lorena" userId="S::hannah.lorena@ice.org.uk::3604a2f9-7937-46a1-adac-da584efe6b9b" providerId="AD" clId="Web-{0708C8E1-3A8B-F649-1CAD-E4F1C846AA20}" dt="2026-09-21T10:21:13.498" v="24"/>
          <ac:spMkLst>
            <pc:docMk/>
            <pc:sldMk cId="1266147446" sldId="320"/>
            <ac:spMk id="7" creationId="{0B2EA518-ABC1-6653-3699-314A15CF0B85}"/>
          </ac:spMkLst>
        </pc:spChg>
        <pc:spChg chg="del">
          <ac:chgData name="Hannah Lorena" userId="S::hannah.lorena@ice.org.uk::3604a2f9-7937-46a1-adac-da584efe6b9b" providerId="AD" clId="Web-{0708C8E1-3A8B-F649-1CAD-E4F1C846AA20}" dt="2026-09-21T10:21:13.498" v="23"/>
          <ac:spMkLst>
            <pc:docMk/>
            <pc:sldMk cId="1266147446" sldId="320"/>
            <ac:spMk id="8" creationId="{1A767713-E18D-9C37-2B2A-770D3E27EF08}"/>
          </ac:spMkLst>
        </pc:spChg>
        <pc:spChg chg="del">
          <ac:chgData name="Hannah Lorena" userId="S::hannah.lorena@ice.org.uk::3604a2f9-7937-46a1-adac-da584efe6b9b" providerId="AD" clId="Web-{0708C8E1-3A8B-F649-1CAD-E4F1C846AA20}" dt="2026-09-21T10:21:13.498" v="22"/>
          <ac:spMkLst>
            <pc:docMk/>
            <pc:sldMk cId="1266147446" sldId="320"/>
            <ac:spMk id="10" creationId="{D8E5E07C-B2D1-CCFE-8609-D43B2FF6FDF3}"/>
          </ac:spMkLst>
        </pc:spChg>
        <pc:spChg chg="del">
          <ac:chgData name="Hannah Lorena" userId="S::hannah.lorena@ice.org.uk::3604a2f9-7937-46a1-adac-da584efe6b9b" providerId="AD" clId="Web-{0708C8E1-3A8B-F649-1CAD-E4F1C846AA20}" dt="2026-09-21T10:21:13.498" v="21"/>
          <ac:spMkLst>
            <pc:docMk/>
            <pc:sldMk cId="1266147446" sldId="320"/>
            <ac:spMk id="12" creationId="{294B9062-3D09-2DB9-C372-9FE43D7737DD}"/>
          </ac:spMkLst>
        </pc:spChg>
        <pc:spChg chg="del">
          <ac:chgData name="Hannah Lorena" userId="S::hannah.lorena@ice.org.uk::3604a2f9-7937-46a1-adac-da584efe6b9b" providerId="AD" clId="Web-{0708C8E1-3A8B-F649-1CAD-E4F1C846AA20}" dt="2026-09-21T10:21:13.498" v="17"/>
          <ac:spMkLst>
            <pc:docMk/>
            <pc:sldMk cId="1266147446" sldId="320"/>
            <ac:spMk id="18" creationId="{8E778076-F848-E60D-EC69-59BFAF2AA337}"/>
          </ac:spMkLst>
        </pc:spChg>
        <pc:spChg chg="del">
          <ac:chgData name="Hannah Lorena" userId="S::hannah.lorena@ice.org.uk::3604a2f9-7937-46a1-adac-da584efe6b9b" providerId="AD" clId="Web-{0708C8E1-3A8B-F649-1CAD-E4F1C846AA20}" dt="2026-09-21T10:21:13.498" v="16"/>
          <ac:spMkLst>
            <pc:docMk/>
            <pc:sldMk cId="1266147446" sldId="320"/>
            <ac:spMk id="19" creationId="{C6F51949-9D58-D60A-A463-B85FFC466CCB}"/>
          </ac:spMkLst>
        </pc:spChg>
        <pc:spChg chg="add">
          <ac:chgData name="Hannah Lorena" userId="S::hannah.lorena@ice.org.uk::3604a2f9-7937-46a1-adac-da584efe6b9b" providerId="AD" clId="Web-{0708C8E1-3A8B-F649-1CAD-E4F1C846AA20}" dt="2026-09-21T10:21:20.420" v="27"/>
          <ac:spMkLst>
            <pc:docMk/>
            <pc:sldMk cId="1266147446" sldId="320"/>
            <ac:spMk id="20" creationId="{96699EA2-0710-78E2-9009-0673C3F0A8E8}"/>
          </ac:spMkLst>
        </pc:spChg>
        <pc:spChg chg="add">
          <ac:chgData name="Hannah Lorena" userId="S::hannah.lorena@ice.org.uk::3604a2f9-7937-46a1-adac-da584efe6b9b" providerId="AD" clId="Web-{0708C8E1-3A8B-F649-1CAD-E4F1C846AA20}" dt="2026-09-21T10:21:20.420" v="27"/>
          <ac:spMkLst>
            <pc:docMk/>
            <pc:sldMk cId="1266147446" sldId="320"/>
            <ac:spMk id="21" creationId="{F5CDD369-63C4-5316-8F33-F8567C1F9027}"/>
          </ac:spMkLst>
        </pc:spChg>
        <pc:picChg chg="add">
          <ac:chgData name="Hannah Lorena" userId="S::hannah.lorena@ice.org.uk::3604a2f9-7937-46a1-adac-da584efe6b9b" providerId="AD" clId="Web-{0708C8E1-3A8B-F649-1CAD-E4F1C846AA20}" dt="2026-09-21T10:21:20.420" v="27"/>
          <ac:picMkLst>
            <pc:docMk/>
            <pc:sldMk cId="1266147446" sldId="320"/>
            <ac:picMk id="2" creationId="{EBD80BBD-8B6E-E1E0-E24C-EA29B2140D25}"/>
          </ac:picMkLst>
        </pc:picChg>
        <pc:picChg chg="del">
          <ac:chgData name="Hannah Lorena" userId="S::hannah.lorena@ice.org.uk::3604a2f9-7937-46a1-adac-da584efe6b9b" providerId="AD" clId="Web-{0708C8E1-3A8B-F649-1CAD-E4F1C846AA20}" dt="2026-09-21T10:21:13.498" v="26"/>
          <ac:picMkLst>
            <pc:docMk/>
            <pc:sldMk cId="1266147446" sldId="320"/>
            <ac:picMk id="3" creationId="{FC31BCD6-7841-314B-7235-3EC73C9010B6}"/>
          </ac:picMkLst>
        </pc:picChg>
        <pc:picChg chg="add">
          <ac:chgData name="Hannah Lorena" userId="S::hannah.lorena@ice.org.uk::3604a2f9-7937-46a1-adac-da584efe6b9b" providerId="AD" clId="Web-{0708C8E1-3A8B-F649-1CAD-E4F1C846AA20}" dt="2026-09-21T10:21:20.420" v="27"/>
          <ac:picMkLst>
            <pc:docMk/>
            <pc:sldMk cId="1266147446" sldId="320"/>
            <ac:picMk id="4" creationId="{2AD2E0EB-4048-96E7-7EB0-C1A38532CDBA}"/>
          </ac:picMkLst>
        </pc:picChg>
        <pc:picChg chg="del">
          <ac:chgData name="Hannah Lorena" userId="S::hannah.lorena@ice.org.uk::3604a2f9-7937-46a1-adac-da584efe6b9b" providerId="AD" clId="Web-{0708C8E1-3A8B-F649-1CAD-E4F1C846AA20}" dt="2026-09-21T10:21:13.498" v="25"/>
          <ac:picMkLst>
            <pc:docMk/>
            <pc:sldMk cId="1266147446" sldId="320"/>
            <ac:picMk id="6" creationId="{8EA3BF9F-1A4A-5D9D-53D0-212E1BE8A8FF}"/>
          </ac:picMkLst>
        </pc:picChg>
        <pc:picChg chg="add">
          <ac:chgData name="Hannah Lorena" userId="S::hannah.lorena@ice.org.uk::3604a2f9-7937-46a1-adac-da584efe6b9b" providerId="AD" clId="Web-{0708C8E1-3A8B-F649-1CAD-E4F1C846AA20}" dt="2026-09-21T10:21:20.420" v="27"/>
          <ac:picMkLst>
            <pc:docMk/>
            <pc:sldMk cId="1266147446" sldId="320"/>
            <ac:picMk id="9" creationId="{DBD9614E-C264-983F-A119-D3D2A5B05B1B}"/>
          </ac:picMkLst>
        </pc:picChg>
        <pc:picChg chg="add">
          <ac:chgData name="Hannah Lorena" userId="S::hannah.lorena@ice.org.uk::3604a2f9-7937-46a1-adac-da584efe6b9b" providerId="AD" clId="Web-{0708C8E1-3A8B-F649-1CAD-E4F1C846AA20}" dt="2026-09-21T10:21:20.420" v="27"/>
          <ac:picMkLst>
            <pc:docMk/>
            <pc:sldMk cId="1266147446" sldId="320"/>
            <ac:picMk id="11" creationId="{9185B60F-6F24-BA1D-CAB7-C2EB1F403C79}"/>
          </ac:picMkLst>
        </pc:picChg>
        <pc:picChg chg="add">
          <ac:chgData name="Hannah Lorena" userId="S::hannah.lorena@ice.org.uk::3604a2f9-7937-46a1-adac-da584efe6b9b" providerId="AD" clId="Web-{0708C8E1-3A8B-F649-1CAD-E4F1C846AA20}" dt="2026-09-21T10:21:20.420" v="27"/>
          <ac:picMkLst>
            <pc:docMk/>
            <pc:sldMk cId="1266147446" sldId="320"/>
            <ac:picMk id="13" creationId="{215DDC55-4F7D-19C8-4330-694AE2A26B95}"/>
          </ac:picMkLst>
        </pc:picChg>
        <pc:picChg chg="del">
          <ac:chgData name="Hannah Lorena" userId="S::hannah.lorena@ice.org.uk::3604a2f9-7937-46a1-adac-da584efe6b9b" providerId="AD" clId="Web-{0708C8E1-3A8B-F649-1CAD-E4F1C846AA20}" dt="2026-09-21T10:21:13.498" v="20"/>
          <ac:picMkLst>
            <pc:docMk/>
            <pc:sldMk cId="1266147446" sldId="320"/>
            <ac:picMk id="14" creationId="{F675A3C0-2310-4771-C15C-C6782451DBAE}"/>
          </ac:picMkLst>
        </pc:picChg>
        <pc:picChg chg="add">
          <ac:chgData name="Hannah Lorena" userId="S::hannah.lorena@ice.org.uk::3604a2f9-7937-46a1-adac-da584efe6b9b" providerId="AD" clId="Web-{0708C8E1-3A8B-F649-1CAD-E4F1C846AA20}" dt="2026-09-21T10:21:20.420" v="27"/>
          <ac:picMkLst>
            <pc:docMk/>
            <pc:sldMk cId="1266147446" sldId="320"/>
            <ac:picMk id="15" creationId="{2028E888-009C-A809-06DD-D15D40E017D7}"/>
          </ac:picMkLst>
        </pc:picChg>
        <pc:picChg chg="del">
          <ac:chgData name="Hannah Lorena" userId="S::hannah.lorena@ice.org.uk::3604a2f9-7937-46a1-adac-da584efe6b9b" providerId="AD" clId="Web-{0708C8E1-3A8B-F649-1CAD-E4F1C846AA20}" dt="2026-09-21T10:21:13.498" v="19"/>
          <ac:picMkLst>
            <pc:docMk/>
            <pc:sldMk cId="1266147446" sldId="320"/>
            <ac:picMk id="16" creationId="{04FE6364-C845-3D10-445A-0810372B9793}"/>
          </ac:picMkLst>
        </pc:picChg>
        <pc:picChg chg="del">
          <ac:chgData name="Hannah Lorena" userId="S::hannah.lorena@ice.org.uk::3604a2f9-7937-46a1-adac-da584efe6b9b" providerId="AD" clId="Web-{0708C8E1-3A8B-F649-1CAD-E4F1C846AA20}" dt="2026-09-21T10:21:13.498" v="18"/>
          <ac:picMkLst>
            <pc:docMk/>
            <pc:sldMk cId="1266147446" sldId="320"/>
            <ac:picMk id="17" creationId="{8E8CB4CA-A30C-7B18-B628-34FE4B763590}"/>
          </ac:picMkLst>
        </pc:picChg>
      </pc:sldChg>
    </pc:docChg>
  </pc:docChgLst>
  <pc:docChgLst>
    <pc:chgData name="Hannah Lorena" userId="S::hannah.lorena@ice.org.uk::3604a2f9-7937-46a1-adac-da584efe6b9b" providerId="AD" clId="Web-{0AD596B2-8EA4-0D21-D6C2-B95B12679532}"/>
    <pc:docChg chg="modSld">
      <pc:chgData name="Hannah Lorena" userId="S::hannah.lorena@ice.org.uk::3604a2f9-7937-46a1-adac-da584efe6b9b" providerId="AD" clId="Web-{0AD596B2-8EA4-0D21-D6C2-B95B12679532}" dt="2026-09-21T10:43:40.321" v="15"/>
      <pc:docMkLst>
        <pc:docMk/>
      </pc:docMkLst>
      <pc:sldChg chg="addSp delSp modSp modNotes">
        <pc:chgData name="Hannah Lorena" userId="S::hannah.lorena@ice.org.uk::3604a2f9-7937-46a1-adac-da584efe6b9b" providerId="AD" clId="Web-{0AD596B2-8EA4-0D21-D6C2-B95B12679532}" dt="2026-09-21T10:43:40.321" v="15"/>
        <pc:sldMkLst>
          <pc:docMk/>
          <pc:sldMk cId="2217613790" sldId="288"/>
        </pc:sldMkLst>
        <pc:spChg chg="del">
          <ac:chgData name="Hannah Lorena" userId="S::hannah.lorena@ice.org.uk::3604a2f9-7937-46a1-adac-da584efe6b9b" providerId="AD" clId="Web-{0AD596B2-8EA4-0D21-D6C2-B95B12679532}" dt="2026-09-21T10:43:00.834" v="3"/>
          <ac:spMkLst>
            <pc:docMk/>
            <pc:sldMk cId="2217613790" sldId="288"/>
            <ac:spMk id="4" creationId="{589FF7C5-7382-1155-4776-335A1FA57BA9}"/>
          </ac:spMkLst>
        </pc:spChg>
        <pc:spChg chg="mod">
          <ac:chgData name="Hannah Lorena" userId="S::hannah.lorena@ice.org.uk::3604a2f9-7937-46a1-adac-da584efe6b9b" providerId="AD" clId="Web-{0AD596B2-8EA4-0D21-D6C2-B95B12679532}" dt="2026-09-21T10:43:08.975" v="7" actId="20577"/>
          <ac:spMkLst>
            <pc:docMk/>
            <pc:sldMk cId="2217613790" sldId="288"/>
            <ac:spMk id="5" creationId="{D4F6D11A-E50D-45E7-3AB2-E6B5261A41A6}"/>
          </ac:spMkLst>
        </pc:spChg>
        <pc:spChg chg="del">
          <ac:chgData name="Hannah Lorena" userId="S::hannah.lorena@ice.org.uk::3604a2f9-7937-46a1-adac-da584efe6b9b" providerId="AD" clId="Web-{0AD596B2-8EA4-0D21-D6C2-B95B12679532}" dt="2026-09-21T10:43:00.834" v="1"/>
          <ac:spMkLst>
            <pc:docMk/>
            <pc:sldMk cId="2217613790" sldId="288"/>
            <ac:spMk id="8" creationId="{FFF867D3-D0CE-A3D1-50D6-F9F33A4EE2EB}"/>
          </ac:spMkLst>
        </pc:spChg>
        <pc:spChg chg="add">
          <ac:chgData name="Hannah Lorena" userId="S::hannah.lorena@ice.org.uk::3604a2f9-7937-46a1-adac-da584efe6b9b" providerId="AD" clId="Web-{0AD596B2-8EA4-0D21-D6C2-B95B12679532}" dt="2026-09-21T10:43:15.585" v="8"/>
          <ac:spMkLst>
            <pc:docMk/>
            <pc:sldMk cId="2217613790" sldId="288"/>
            <ac:spMk id="9" creationId="{321B032E-9C94-849B-8D5A-2D7BAC8B7631}"/>
          </ac:spMkLst>
        </pc:spChg>
        <pc:spChg chg="add">
          <ac:chgData name="Hannah Lorena" userId="S::hannah.lorena@ice.org.uk::3604a2f9-7937-46a1-adac-da584efe6b9b" providerId="AD" clId="Web-{0AD596B2-8EA4-0D21-D6C2-B95B12679532}" dt="2026-09-21T10:43:15.585" v="8"/>
          <ac:spMkLst>
            <pc:docMk/>
            <pc:sldMk cId="2217613790" sldId="288"/>
            <ac:spMk id="11" creationId="{589FF7C5-7382-1155-4776-335A1FA57BA9}"/>
          </ac:spMkLst>
        </pc:spChg>
        <pc:spChg chg="add">
          <ac:chgData name="Hannah Lorena" userId="S::hannah.lorena@ice.org.uk::3604a2f9-7937-46a1-adac-da584efe6b9b" providerId="AD" clId="Web-{0AD596B2-8EA4-0D21-D6C2-B95B12679532}" dt="2026-09-21T10:43:15.585" v="8"/>
          <ac:spMkLst>
            <pc:docMk/>
            <pc:sldMk cId="2217613790" sldId="288"/>
            <ac:spMk id="14" creationId="{65ECBEB0-1B49-37C4-CF4B-993291A38E0F}"/>
          </ac:spMkLst>
        </pc:spChg>
        <pc:spChg chg="add">
          <ac:chgData name="Hannah Lorena" userId="S::hannah.lorena@ice.org.uk::3604a2f9-7937-46a1-adac-da584efe6b9b" providerId="AD" clId="Web-{0AD596B2-8EA4-0D21-D6C2-B95B12679532}" dt="2026-09-21T10:43:15.585" v="8"/>
          <ac:spMkLst>
            <pc:docMk/>
            <pc:sldMk cId="2217613790" sldId="288"/>
            <ac:spMk id="15" creationId="{9E30BBD7-FB8B-A9C8-CEB4-A1B6DA84501C}"/>
          </ac:spMkLst>
        </pc:spChg>
        <pc:spChg chg="add">
          <ac:chgData name="Hannah Lorena" userId="S::hannah.lorena@ice.org.uk::3604a2f9-7937-46a1-adac-da584efe6b9b" providerId="AD" clId="Web-{0AD596B2-8EA4-0D21-D6C2-B95B12679532}" dt="2026-09-21T10:43:15.585" v="8"/>
          <ac:spMkLst>
            <pc:docMk/>
            <pc:sldMk cId="2217613790" sldId="288"/>
            <ac:spMk id="17" creationId="{1645D0CF-F473-AEE0-03EE-3ED4FA1E249C}"/>
          </ac:spMkLst>
        </pc:spChg>
        <pc:picChg chg="del">
          <ac:chgData name="Hannah Lorena" userId="S::hannah.lorena@ice.org.uk::3604a2f9-7937-46a1-adac-da584efe6b9b" providerId="AD" clId="Web-{0AD596B2-8EA4-0D21-D6C2-B95B12679532}" dt="2026-09-21T10:43:00.834" v="5"/>
          <ac:picMkLst>
            <pc:docMk/>
            <pc:sldMk cId="2217613790" sldId="288"/>
            <ac:picMk id="2" creationId="{FCC0EFD7-274F-614A-1DAA-79874DC5FF1E}"/>
          </ac:picMkLst>
        </pc:picChg>
        <pc:picChg chg="del">
          <ac:chgData name="Hannah Lorena" userId="S::hannah.lorena@ice.org.uk::3604a2f9-7937-46a1-adac-da584efe6b9b" providerId="AD" clId="Web-{0AD596B2-8EA4-0D21-D6C2-B95B12679532}" dt="2026-09-21T10:43:00.834" v="4"/>
          <ac:picMkLst>
            <pc:docMk/>
            <pc:sldMk cId="2217613790" sldId="288"/>
            <ac:picMk id="3" creationId="{F762D820-E48B-B412-FC7F-15C9438CD620}"/>
          </ac:picMkLst>
        </pc:picChg>
        <pc:picChg chg="del">
          <ac:chgData name="Hannah Lorena" userId="S::hannah.lorena@ice.org.uk::3604a2f9-7937-46a1-adac-da584efe6b9b" providerId="AD" clId="Web-{0AD596B2-8EA4-0D21-D6C2-B95B12679532}" dt="2026-09-21T10:43:00.834" v="0"/>
          <ac:picMkLst>
            <pc:docMk/>
            <pc:sldMk cId="2217613790" sldId="288"/>
            <ac:picMk id="10" creationId="{9AFFA2D0-FB0D-1E8F-AFE1-68ED6B9A7C98}"/>
          </ac:picMkLst>
        </pc:picChg>
        <pc:picChg chg="add">
          <ac:chgData name="Hannah Lorena" userId="S::hannah.lorena@ice.org.uk::3604a2f9-7937-46a1-adac-da584efe6b9b" providerId="AD" clId="Web-{0AD596B2-8EA4-0D21-D6C2-B95B12679532}" dt="2026-09-21T10:43:15.585" v="8"/>
          <ac:picMkLst>
            <pc:docMk/>
            <pc:sldMk cId="2217613790" sldId="288"/>
            <ac:picMk id="12" creationId="{AF38C149-9120-2E56-8C20-A941B5F98FD1}"/>
          </ac:picMkLst>
        </pc:picChg>
        <pc:picChg chg="add">
          <ac:chgData name="Hannah Lorena" userId="S::hannah.lorena@ice.org.uk::3604a2f9-7937-46a1-adac-da584efe6b9b" providerId="AD" clId="Web-{0AD596B2-8EA4-0D21-D6C2-B95B12679532}" dt="2026-09-21T10:43:15.585" v="8"/>
          <ac:picMkLst>
            <pc:docMk/>
            <pc:sldMk cId="2217613790" sldId="288"/>
            <ac:picMk id="13" creationId="{9F92725C-042A-D93A-1A9F-0F6863E3047B}"/>
          </ac:picMkLst>
        </pc:picChg>
        <pc:picChg chg="add">
          <ac:chgData name="Hannah Lorena" userId="S::hannah.lorena@ice.org.uk::3604a2f9-7937-46a1-adac-da584efe6b9b" providerId="AD" clId="Web-{0AD596B2-8EA4-0D21-D6C2-B95B12679532}" dt="2026-09-21T10:43:15.585" v="8"/>
          <ac:picMkLst>
            <pc:docMk/>
            <pc:sldMk cId="2217613790" sldId="288"/>
            <ac:picMk id="16" creationId="{E0DB372B-E143-2C2B-7E86-7E778033FD6A}"/>
          </ac:picMkLst>
        </pc:picChg>
        <pc:cxnChg chg="del">
          <ac:chgData name="Hannah Lorena" userId="S::hannah.lorena@ice.org.uk::3604a2f9-7937-46a1-adac-da584efe6b9b" providerId="AD" clId="Web-{0AD596B2-8EA4-0D21-D6C2-B95B12679532}" dt="2026-09-21T10:43:00.834" v="2"/>
          <ac:cxnSpMkLst>
            <pc:docMk/>
            <pc:sldMk cId="2217613790" sldId="288"/>
            <ac:cxnSpMk id="7" creationId="{18846619-C16E-B48F-A0A8-035B51891988}"/>
          </ac:cxnSpMkLst>
        </pc:cxnChg>
      </pc:sldChg>
    </pc:docChg>
  </pc:docChgLst>
  <pc:docChgLst>
    <pc:chgData name="Hannah Lorena" userId="S::hannah.lorena@ice.org.uk::3604a2f9-7937-46a1-adac-da584efe6b9b" providerId="AD" clId="Web-{4E041685-E94E-6E7D-314B-69F102F52D63}"/>
    <pc:docChg chg="addSld modSld">
      <pc:chgData name="Hannah Lorena" userId="S::hannah.lorena@ice.org.uk::3604a2f9-7937-46a1-adac-da584efe6b9b" providerId="AD" clId="Web-{4E041685-E94E-6E7D-314B-69F102F52D63}" dt="2026-09-21T14:03:32.603" v="12"/>
      <pc:docMkLst>
        <pc:docMk/>
      </pc:docMkLst>
      <pc:sldChg chg="addSp delSp add replId modNotes">
        <pc:chgData name="Hannah Lorena" userId="S::hannah.lorena@ice.org.uk::3604a2f9-7937-46a1-adac-da584efe6b9b" providerId="AD" clId="Web-{4E041685-E94E-6E7D-314B-69F102F52D63}" dt="2026-09-21T14:03:32.603" v="12"/>
        <pc:sldMkLst>
          <pc:docMk/>
          <pc:sldMk cId="584845777" sldId="321"/>
        </pc:sldMkLst>
        <pc:spChg chg="del">
          <ac:chgData name="Hannah Lorena" userId="S::hannah.lorena@ice.org.uk::3604a2f9-7937-46a1-adac-da584efe6b9b" providerId="AD" clId="Web-{4E041685-E94E-6E7D-314B-69F102F52D63}" dt="2026-09-21T14:02:57.117" v="2"/>
          <ac:spMkLst>
            <pc:docMk/>
            <pc:sldMk cId="584845777" sldId="321"/>
            <ac:spMk id="2" creationId="{00E2CAD8-67D0-04DE-3B02-AF61F27C3AB2}"/>
          </ac:spMkLst>
        </pc:spChg>
        <pc:spChg chg="del">
          <ac:chgData name="Hannah Lorena" userId="S::hannah.lorena@ice.org.uk::3604a2f9-7937-46a1-adac-da584efe6b9b" providerId="AD" clId="Web-{4E041685-E94E-6E7D-314B-69F102F52D63}" dt="2026-09-21T14:02:57.117" v="4"/>
          <ac:spMkLst>
            <pc:docMk/>
            <pc:sldMk cId="584845777" sldId="321"/>
            <ac:spMk id="3" creationId="{38D4C43E-9006-7389-BF10-E21B3FFC5D62}"/>
          </ac:spMkLst>
        </pc:spChg>
        <pc:spChg chg="del">
          <ac:chgData name="Hannah Lorena" userId="S::hannah.lorena@ice.org.uk::3604a2f9-7937-46a1-adac-da584efe6b9b" providerId="AD" clId="Web-{4E041685-E94E-6E7D-314B-69F102F52D63}" dt="2026-09-21T14:02:57.133" v="8"/>
          <ac:spMkLst>
            <pc:docMk/>
            <pc:sldMk cId="584845777" sldId="321"/>
            <ac:spMk id="4" creationId="{581BC23C-976C-356F-0DCE-35308927B26B}"/>
          </ac:spMkLst>
        </pc:spChg>
        <pc:spChg chg="del">
          <ac:chgData name="Hannah Lorena" userId="S::hannah.lorena@ice.org.uk::3604a2f9-7937-46a1-adac-da584efe6b9b" providerId="AD" clId="Web-{4E041685-E94E-6E7D-314B-69F102F52D63}" dt="2026-09-21T14:02:57.117" v="6"/>
          <ac:spMkLst>
            <pc:docMk/>
            <pc:sldMk cId="584845777" sldId="321"/>
            <ac:spMk id="7" creationId="{E3D0FCCF-6A4A-9C78-F07A-3EC72F18A4F9}"/>
          </ac:spMkLst>
        </pc:spChg>
        <pc:spChg chg="del">
          <ac:chgData name="Hannah Lorena" userId="S::hannah.lorena@ice.org.uk::3604a2f9-7937-46a1-adac-da584efe6b9b" providerId="AD" clId="Web-{4E041685-E94E-6E7D-314B-69F102F52D63}" dt="2026-09-21T14:02:57.117" v="3"/>
          <ac:spMkLst>
            <pc:docMk/>
            <pc:sldMk cId="584845777" sldId="321"/>
            <ac:spMk id="8" creationId="{9BDDFBE9-292A-4325-F375-41D9B7C71D87}"/>
          </ac:spMkLst>
        </pc:spChg>
        <pc:spChg chg="del">
          <ac:chgData name="Hannah Lorena" userId="S::hannah.lorena@ice.org.uk::3604a2f9-7937-46a1-adac-da584efe6b9b" providerId="AD" clId="Web-{4E041685-E94E-6E7D-314B-69F102F52D63}" dt="2026-09-21T14:02:57.117" v="1"/>
          <ac:spMkLst>
            <pc:docMk/>
            <pc:sldMk cId="584845777" sldId="321"/>
            <ac:spMk id="9" creationId="{AF71E13B-A0A1-382D-B983-3B3BA2B58D1A}"/>
          </ac:spMkLst>
        </pc:spChg>
        <pc:spChg chg="add">
          <ac:chgData name="Hannah Lorena" userId="S::hannah.lorena@ice.org.uk::3604a2f9-7937-46a1-adac-da584efe6b9b" providerId="AD" clId="Web-{4E041685-E94E-6E7D-314B-69F102F52D63}" dt="2026-09-21T14:03:12.305" v="9"/>
          <ac:spMkLst>
            <pc:docMk/>
            <pc:sldMk cId="584845777" sldId="321"/>
            <ac:spMk id="10" creationId="{7146EB4E-13F3-DF46-8F07-2A91F73B4A26}"/>
          </ac:spMkLst>
        </pc:spChg>
        <pc:spChg chg="add">
          <ac:chgData name="Hannah Lorena" userId="S::hannah.lorena@ice.org.uk::3604a2f9-7937-46a1-adac-da584efe6b9b" providerId="AD" clId="Web-{4E041685-E94E-6E7D-314B-69F102F52D63}" dt="2026-09-21T14:03:12.305" v="9"/>
          <ac:spMkLst>
            <pc:docMk/>
            <pc:sldMk cId="584845777" sldId="321"/>
            <ac:spMk id="12" creationId="{E72F3746-DC1E-1C52-B31A-B51E7E6E9024}"/>
          </ac:spMkLst>
        </pc:spChg>
        <pc:spChg chg="del">
          <ac:chgData name="Hannah Lorena" userId="S::hannah.lorena@ice.org.uk::3604a2f9-7937-46a1-adac-da584efe6b9b" providerId="AD" clId="Web-{4E041685-E94E-6E7D-314B-69F102F52D63}" dt="2026-09-21T14:02:57.117" v="5"/>
          <ac:spMkLst>
            <pc:docMk/>
            <pc:sldMk cId="584845777" sldId="321"/>
            <ac:spMk id="13" creationId="{9ED04D45-B66D-4A77-C3FF-55D783947DF3}"/>
          </ac:spMkLst>
        </pc:spChg>
        <pc:spChg chg="add">
          <ac:chgData name="Hannah Lorena" userId="S::hannah.lorena@ice.org.uk::3604a2f9-7937-46a1-adac-da584efe6b9b" providerId="AD" clId="Web-{4E041685-E94E-6E7D-314B-69F102F52D63}" dt="2026-09-21T14:03:12.305" v="9"/>
          <ac:spMkLst>
            <pc:docMk/>
            <pc:sldMk cId="584845777" sldId="321"/>
            <ac:spMk id="14" creationId="{4CF2EE6E-4AC4-44CC-7C35-F346BD2B8BB4}"/>
          </ac:spMkLst>
        </pc:spChg>
        <pc:spChg chg="add">
          <ac:chgData name="Hannah Lorena" userId="S::hannah.lorena@ice.org.uk::3604a2f9-7937-46a1-adac-da584efe6b9b" providerId="AD" clId="Web-{4E041685-E94E-6E7D-314B-69F102F52D63}" dt="2026-09-21T14:03:12.305" v="9"/>
          <ac:spMkLst>
            <pc:docMk/>
            <pc:sldMk cId="584845777" sldId="321"/>
            <ac:spMk id="15" creationId="{26203EE0-5CF9-09AA-65BF-46F8F088E09B}"/>
          </ac:spMkLst>
        </pc:spChg>
        <pc:spChg chg="add">
          <ac:chgData name="Hannah Lorena" userId="S::hannah.lorena@ice.org.uk::3604a2f9-7937-46a1-adac-da584efe6b9b" providerId="AD" clId="Web-{4E041685-E94E-6E7D-314B-69F102F52D63}" dt="2026-09-21T14:03:12.305" v="9"/>
          <ac:spMkLst>
            <pc:docMk/>
            <pc:sldMk cId="584845777" sldId="321"/>
            <ac:spMk id="17" creationId="{16D04310-F031-BE3D-1420-A40196B78826}"/>
          </ac:spMkLst>
        </pc:spChg>
        <pc:spChg chg="add">
          <ac:chgData name="Hannah Lorena" userId="S::hannah.lorena@ice.org.uk::3604a2f9-7937-46a1-adac-da584efe6b9b" providerId="AD" clId="Web-{4E041685-E94E-6E7D-314B-69F102F52D63}" dt="2026-09-21T14:03:12.305" v="9"/>
          <ac:spMkLst>
            <pc:docMk/>
            <pc:sldMk cId="584845777" sldId="321"/>
            <ac:spMk id="18" creationId="{DABAD33A-D2F5-4697-AB15-954EAD82A44E}"/>
          </ac:spMkLst>
        </pc:spChg>
        <pc:spChg chg="add">
          <ac:chgData name="Hannah Lorena" userId="S::hannah.lorena@ice.org.uk::3604a2f9-7937-46a1-adac-da584efe6b9b" providerId="AD" clId="Web-{4E041685-E94E-6E7D-314B-69F102F52D63}" dt="2026-09-21T14:03:12.305" v="9"/>
          <ac:spMkLst>
            <pc:docMk/>
            <pc:sldMk cId="584845777" sldId="321"/>
            <ac:spMk id="19" creationId="{BF5ADC08-C282-DB21-9FDB-19987E3C2AE1}"/>
          </ac:spMkLst>
        </pc:spChg>
        <pc:spChg chg="add">
          <ac:chgData name="Hannah Lorena" userId="S::hannah.lorena@ice.org.uk::3604a2f9-7937-46a1-adac-da584efe6b9b" providerId="AD" clId="Web-{4E041685-E94E-6E7D-314B-69F102F52D63}" dt="2026-09-21T14:03:12.305" v="9"/>
          <ac:spMkLst>
            <pc:docMk/>
            <pc:sldMk cId="584845777" sldId="321"/>
            <ac:spMk id="20" creationId="{DD63755B-9203-9755-AA2F-1861DD312FD7}"/>
          </ac:spMkLst>
        </pc:spChg>
        <pc:spChg chg="add">
          <ac:chgData name="Hannah Lorena" userId="S::hannah.lorena@ice.org.uk::3604a2f9-7937-46a1-adac-da584efe6b9b" providerId="AD" clId="Web-{4E041685-E94E-6E7D-314B-69F102F52D63}" dt="2026-09-21T14:03:12.305" v="9"/>
          <ac:spMkLst>
            <pc:docMk/>
            <pc:sldMk cId="584845777" sldId="321"/>
            <ac:spMk id="21" creationId="{4B11340B-22A8-2101-7196-D75ACC191A7A}"/>
          </ac:spMkLst>
        </pc:spChg>
        <pc:spChg chg="add">
          <ac:chgData name="Hannah Lorena" userId="S::hannah.lorena@ice.org.uk::3604a2f9-7937-46a1-adac-da584efe6b9b" providerId="AD" clId="Web-{4E041685-E94E-6E7D-314B-69F102F52D63}" dt="2026-09-21T14:03:12.305" v="9"/>
          <ac:spMkLst>
            <pc:docMk/>
            <pc:sldMk cId="584845777" sldId="321"/>
            <ac:spMk id="22" creationId="{62C044FE-E612-AD0F-4F56-D148660776D4}"/>
          </ac:spMkLst>
        </pc:spChg>
        <pc:picChg chg="del">
          <ac:chgData name="Hannah Lorena" userId="S::hannah.lorena@ice.org.uk::3604a2f9-7937-46a1-adac-da584efe6b9b" providerId="AD" clId="Web-{4E041685-E94E-6E7D-314B-69F102F52D63}" dt="2026-09-21T14:02:57.117" v="7"/>
          <ac:picMkLst>
            <pc:docMk/>
            <pc:sldMk cId="584845777" sldId="321"/>
            <ac:picMk id="6" creationId="{170D180B-EDB3-1B4E-0571-A3CA0D15762E}"/>
          </ac:picMkLst>
        </pc:picChg>
      </pc:sldChg>
    </pc:docChg>
  </pc:docChgLst>
  <pc:docChgLst>
    <pc:chgData name="Hannah Lorena" userId="S::hannah.lorena@ice.org.uk::3604a2f9-7937-46a1-adac-da584efe6b9b" providerId="AD" clId="Web-{61E78851-8426-D3D7-1E39-67D30E46D44A}"/>
    <pc:docChg chg="modSld">
      <pc:chgData name="Hannah Lorena" userId="S::hannah.lorena@ice.org.uk::3604a2f9-7937-46a1-adac-da584efe6b9b" providerId="AD" clId="Web-{61E78851-8426-D3D7-1E39-67D30E46D44A}" dt="2026-09-22T11:44:31.651" v="9"/>
      <pc:docMkLst>
        <pc:docMk/>
      </pc:docMkLst>
      <pc:sldChg chg="addSp delSp">
        <pc:chgData name="Hannah Lorena" userId="S::hannah.lorena@ice.org.uk::3604a2f9-7937-46a1-adac-da584efe6b9b" providerId="AD" clId="Web-{61E78851-8426-D3D7-1E39-67D30E46D44A}" dt="2026-09-22T11:44:31.651" v="9"/>
        <pc:sldMkLst>
          <pc:docMk/>
          <pc:sldMk cId="1538625955" sldId="312"/>
        </pc:sldMkLst>
        <pc:spChg chg="del">
          <ac:chgData name="Hannah Lorena" userId="S::hannah.lorena@ice.org.uk::3604a2f9-7937-46a1-adac-da584efe6b9b" providerId="AD" clId="Web-{61E78851-8426-D3D7-1E39-67D30E46D44A}" dt="2026-09-22T11:44:28.385" v="5"/>
          <ac:spMkLst>
            <pc:docMk/>
            <pc:sldMk cId="1538625955" sldId="312"/>
            <ac:spMk id="6" creationId="{FAD79C41-EE92-F149-8D05-57941C782A98}"/>
          </ac:spMkLst>
        </pc:spChg>
        <pc:spChg chg="del">
          <ac:chgData name="Hannah Lorena" userId="S::hannah.lorena@ice.org.uk::3604a2f9-7937-46a1-adac-da584efe6b9b" providerId="AD" clId="Web-{61E78851-8426-D3D7-1E39-67D30E46D44A}" dt="2026-09-22T11:44:28.385" v="4"/>
          <ac:spMkLst>
            <pc:docMk/>
            <pc:sldMk cId="1538625955" sldId="312"/>
            <ac:spMk id="7" creationId="{F41CAD2C-F7BF-E543-862C-02D4844F28A3}"/>
          </ac:spMkLst>
        </pc:spChg>
        <pc:spChg chg="del">
          <ac:chgData name="Hannah Lorena" userId="S::hannah.lorena@ice.org.uk::3604a2f9-7937-46a1-adac-da584efe6b9b" providerId="AD" clId="Web-{61E78851-8426-D3D7-1E39-67D30E46D44A}" dt="2026-09-22T11:44:28.385" v="3"/>
          <ac:spMkLst>
            <pc:docMk/>
            <pc:sldMk cId="1538625955" sldId="312"/>
            <ac:spMk id="8" creationId="{A74CEB65-3195-5148-A574-7E5CE7622E03}"/>
          </ac:spMkLst>
        </pc:spChg>
        <pc:spChg chg="del">
          <ac:chgData name="Hannah Lorena" userId="S::hannah.lorena@ice.org.uk::3604a2f9-7937-46a1-adac-da584efe6b9b" providerId="AD" clId="Web-{61E78851-8426-D3D7-1E39-67D30E46D44A}" dt="2026-09-22T11:44:28.369" v="2"/>
          <ac:spMkLst>
            <pc:docMk/>
            <pc:sldMk cId="1538625955" sldId="312"/>
            <ac:spMk id="9" creationId="{ACA19B43-89C9-A54B-AEEB-C402B4B7EF91}"/>
          </ac:spMkLst>
        </pc:spChg>
        <pc:spChg chg="del">
          <ac:chgData name="Hannah Lorena" userId="S::hannah.lorena@ice.org.uk::3604a2f9-7937-46a1-adac-da584efe6b9b" providerId="AD" clId="Web-{61E78851-8426-D3D7-1E39-67D30E46D44A}" dt="2026-09-22T11:44:28.369" v="1"/>
          <ac:spMkLst>
            <pc:docMk/>
            <pc:sldMk cId="1538625955" sldId="312"/>
            <ac:spMk id="10" creationId="{54949FBB-44D3-254D-BDA9-D0D3C731AE73}"/>
          </ac:spMkLst>
        </pc:spChg>
        <pc:spChg chg="add">
          <ac:chgData name="Hannah Lorena" userId="S::hannah.lorena@ice.org.uk::3604a2f9-7937-46a1-adac-da584efe6b9b" providerId="AD" clId="Web-{61E78851-8426-D3D7-1E39-67D30E46D44A}" dt="2026-09-22T11:44:31.651" v="9"/>
          <ac:spMkLst>
            <pc:docMk/>
            <pc:sldMk cId="1538625955" sldId="312"/>
            <ac:spMk id="14" creationId="{FAD79C41-EE92-F149-8D05-57941C782A98}"/>
          </ac:spMkLst>
        </pc:spChg>
        <pc:spChg chg="add">
          <ac:chgData name="Hannah Lorena" userId="S::hannah.lorena@ice.org.uk::3604a2f9-7937-46a1-adac-da584efe6b9b" providerId="AD" clId="Web-{61E78851-8426-D3D7-1E39-67D30E46D44A}" dt="2026-09-22T11:44:31.651" v="9"/>
          <ac:spMkLst>
            <pc:docMk/>
            <pc:sldMk cId="1538625955" sldId="312"/>
            <ac:spMk id="15" creationId="{F41CAD2C-F7BF-E543-862C-02D4844F28A3}"/>
          </ac:spMkLst>
        </pc:spChg>
        <pc:spChg chg="add">
          <ac:chgData name="Hannah Lorena" userId="S::hannah.lorena@ice.org.uk::3604a2f9-7937-46a1-adac-da584efe6b9b" providerId="AD" clId="Web-{61E78851-8426-D3D7-1E39-67D30E46D44A}" dt="2026-09-22T11:44:31.651" v="9"/>
          <ac:spMkLst>
            <pc:docMk/>
            <pc:sldMk cId="1538625955" sldId="312"/>
            <ac:spMk id="16" creationId="{A74CEB65-3195-5148-A574-7E5CE7622E03}"/>
          </ac:spMkLst>
        </pc:spChg>
        <pc:spChg chg="add">
          <ac:chgData name="Hannah Lorena" userId="S::hannah.lorena@ice.org.uk::3604a2f9-7937-46a1-adac-da584efe6b9b" providerId="AD" clId="Web-{61E78851-8426-D3D7-1E39-67D30E46D44A}" dt="2026-09-22T11:44:31.651" v="9"/>
          <ac:spMkLst>
            <pc:docMk/>
            <pc:sldMk cId="1538625955" sldId="312"/>
            <ac:spMk id="17" creationId="{ACA19B43-89C9-A54B-AEEB-C402B4B7EF91}"/>
          </ac:spMkLst>
        </pc:spChg>
        <pc:spChg chg="add">
          <ac:chgData name="Hannah Lorena" userId="S::hannah.lorena@ice.org.uk::3604a2f9-7937-46a1-adac-da584efe6b9b" providerId="AD" clId="Web-{61E78851-8426-D3D7-1E39-67D30E46D44A}" dt="2026-09-22T11:44:31.651" v="9"/>
          <ac:spMkLst>
            <pc:docMk/>
            <pc:sldMk cId="1538625955" sldId="312"/>
            <ac:spMk id="18" creationId="{54949FBB-44D3-254D-BDA9-D0D3C731AE73}"/>
          </ac:spMkLst>
        </pc:spChg>
        <pc:spChg chg="add">
          <ac:chgData name="Hannah Lorena" userId="S::hannah.lorena@ice.org.uk::3604a2f9-7937-46a1-adac-da584efe6b9b" providerId="AD" clId="Web-{61E78851-8426-D3D7-1E39-67D30E46D44A}" dt="2026-09-22T11:44:31.651" v="9"/>
          <ac:spMkLst>
            <pc:docMk/>
            <pc:sldMk cId="1538625955" sldId="312"/>
            <ac:spMk id="19" creationId="{F5C798C5-5AEC-7F46-7C3A-7B65D012D5F9}"/>
          </ac:spMkLst>
        </pc:spChg>
        <pc:spChg chg="del">
          <ac:chgData name="Hannah Lorena" userId="S::hannah.lorena@ice.org.uk::3604a2f9-7937-46a1-adac-da584efe6b9b" providerId="AD" clId="Web-{61E78851-8426-D3D7-1E39-67D30E46D44A}" dt="2026-09-22T11:44:28.369" v="0"/>
          <ac:spMkLst>
            <pc:docMk/>
            <pc:sldMk cId="1538625955" sldId="312"/>
            <ac:spMk id="29" creationId="{F5C798C5-5AEC-7F46-7C3A-7B65D012D5F9}"/>
          </ac:spMkLst>
        </pc:spChg>
        <pc:picChg chg="del">
          <ac:chgData name="Hannah Lorena" userId="S::hannah.lorena@ice.org.uk::3604a2f9-7937-46a1-adac-da584efe6b9b" providerId="AD" clId="Web-{61E78851-8426-D3D7-1E39-67D30E46D44A}" dt="2026-09-22T11:44:28.385" v="8"/>
          <ac:picMkLst>
            <pc:docMk/>
            <pc:sldMk cId="1538625955" sldId="312"/>
            <ac:picMk id="2" creationId="{D339B8CE-08A6-1C4B-9847-C88524E4A84C}"/>
          </ac:picMkLst>
        </pc:picChg>
        <pc:picChg chg="del">
          <ac:chgData name="Hannah Lorena" userId="S::hannah.lorena@ice.org.uk::3604a2f9-7937-46a1-adac-da584efe6b9b" providerId="AD" clId="Web-{61E78851-8426-D3D7-1E39-67D30E46D44A}" dt="2026-09-22T11:44:28.385" v="7"/>
          <ac:picMkLst>
            <pc:docMk/>
            <pc:sldMk cId="1538625955" sldId="312"/>
            <ac:picMk id="3" creationId="{75853BD4-E319-2445-9C09-7A001D99634D}"/>
          </ac:picMkLst>
        </pc:picChg>
        <pc:picChg chg="del">
          <ac:chgData name="Hannah Lorena" userId="S::hannah.lorena@ice.org.uk::3604a2f9-7937-46a1-adac-da584efe6b9b" providerId="AD" clId="Web-{61E78851-8426-D3D7-1E39-67D30E46D44A}" dt="2026-09-22T11:44:28.385" v="6"/>
          <ac:picMkLst>
            <pc:docMk/>
            <pc:sldMk cId="1538625955" sldId="312"/>
            <ac:picMk id="4" creationId="{6CB3A26D-4B13-4454-8EAD-35499B1E1B62}"/>
          </ac:picMkLst>
        </pc:picChg>
        <pc:picChg chg="add">
          <ac:chgData name="Hannah Lorena" userId="S::hannah.lorena@ice.org.uk::3604a2f9-7937-46a1-adac-da584efe6b9b" providerId="AD" clId="Web-{61E78851-8426-D3D7-1E39-67D30E46D44A}" dt="2026-09-22T11:44:31.651" v="9"/>
          <ac:picMkLst>
            <pc:docMk/>
            <pc:sldMk cId="1538625955" sldId="312"/>
            <ac:picMk id="11" creationId="{D339B8CE-08A6-1C4B-9847-C88524E4A84C}"/>
          </ac:picMkLst>
        </pc:picChg>
        <pc:picChg chg="add">
          <ac:chgData name="Hannah Lorena" userId="S::hannah.lorena@ice.org.uk::3604a2f9-7937-46a1-adac-da584efe6b9b" providerId="AD" clId="Web-{61E78851-8426-D3D7-1E39-67D30E46D44A}" dt="2026-09-22T11:44:31.651" v="9"/>
          <ac:picMkLst>
            <pc:docMk/>
            <pc:sldMk cId="1538625955" sldId="312"/>
            <ac:picMk id="12" creationId="{75853BD4-E319-2445-9C09-7A001D99634D}"/>
          </ac:picMkLst>
        </pc:picChg>
        <pc:picChg chg="add">
          <ac:chgData name="Hannah Lorena" userId="S::hannah.lorena@ice.org.uk::3604a2f9-7937-46a1-adac-da584efe6b9b" providerId="AD" clId="Web-{61E78851-8426-D3D7-1E39-67D30E46D44A}" dt="2026-09-22T11:44:31.651" v="9"/>
          <ac:picMkLst>
            <pc:docMk/>
            <pc:sldMk cId="1538625955" sldId="312"/>
            <ac:picMk id="13" creationId="{6CB3A26D-4B13-4454-8EAD-35499B1E1B62}"/>
          </ac:picMkLst>
        </pc:picChg>
      </pc:sldChg>
    </pc:docChg>
  </pc:docChgLst>
  <pc:docChgLst>
    <pc:chgData name="Hannah Lorena" userId="S::hannah.lorena@ice.org.uk::3604a2f9-7937-46a1-adac-da584efe6b9b" providerId="AD" clId="Web-{00000000-0000-0000-0000-000000000000}"/>
    <pc:docChg chg="addSld delSld modSld">
      <pc:chgData name="Hannah Lorena" userId="S::hannah.lorena@ice.org.uk::3604a2f9-7937-46a1-adac-da584efe6b9b" providerId="AD" clId="Web-{00000000-0000-0000-0000-000000000000}" dt="2026-09-21T14:17:28.213" v="391"/>
      <pc:docMkLst>
        <pc:docMk/>
      </pc:docMkLst>
      <pc:sldChg chg="modSp">
        <pc:chgData name="Hannah Lorena" userId="S::hannah.lorena@ice.org.uk::3604a2f9-7937-46a1-adac-da584efe6b9b" providerId="AD" clId="Web-{00000000-0000-0000-0000-000000000000}" dt="2026-09-17T14:28:19.728" v="8" actId="20577"/>
        <pc:sldMkLst>
          <pc:docMk/>
          <pc:sldMk cId="281426342" sldId="261"/>
        </pc:sldMkLst>
        <pc:spChg chg="mod">
          <ac:chgData name="Hannah Lorena" userId="S::hannah.lorena@ice.org.uk::3604a2f9-7937-46a1-adac-da584efe6b9b" providerId="AD" clId="Web-{00000000-0000-0000-0000-000000000000}" dt="2026-09-17T14:28:19.728" v="8" actId="20577"/>
          <ac:spMkLst>
            <pc:docMk/>
            <pc:sldMk cId="281426342" sldId="261"/>
            <ac:spMk id="7" creationId="{C660B789-7201-4207-AB86-0927AB4213D8}"/>
          </ac:spMkLst>
        </pc:spChg>
      </pc:sldChg>
      <pc:sldChg chg="modNotes">
        <pc:chgData name="Hannah Lorena" userId="S::hannah.lorena@ice.org.uk::3604a2f9-7937-46a1-adac-da584efe6b9b" providerId="AD" clId="Web-{00000000-0000-0000-0000-000000000000}" dt="2026-09-17T14:46:38.392" v="82"/>
        <pc:sldMkLst>
          <pc:docMk/>
          <pc:sldMk cId="4201607455" sldId="279"/>
        </pc:sldMkLst>
      </pc:sldChg>
      <pc:sldChg chg="del">
        <pc:chgData name="Hannah Lorena" userId="S::hannah.lorena@ice.org.uk::3604a2f9-7937-46a1-adac-da584efe6b9b" providerId="AD" clId="Web-{00000000-0000-0000-0000-000000000000}" dt="2026-09-21T14:17:28.213" v="391"/>
        <pc:sldMkLst>
          <pc:docMk/>
          <pc:sldMk cId="2106926406" sldId="286"/>
        </pc:sldMkLst>
      </pc:sldChg>
      <pc:sldChg chg="modNotes">
        <pc:chgData name="Hannah Lorena" userId="S::hannah.lorena@ice.org.uk::3604a2f9-7937-46a1-adac-da584efe6b9b" providerId="AD" clId="Web-{00000000-0000-0000-0000-000000000000}" dt="2026-09-17T14:52:00.355" v="100"/>
        <pc:sldMkLst>
          <pc:docMk/>
          <pc:sldMk cId="4044218183" sldId="290"/>
        </pc:sldMkLst>
      </pc:sldChg>
      <pc:sldChg chg="modNotes">
        <pc:chgData name="Hannah Lorena" userId="S::hannah.lorena@ice.org.uk::3604a2f9-7937-46a1-adac-da584efe6b9b" providerId="AD" clId="Web-{00000000-0000-0000-0000-000000000000}" dt="2026-09-17T14:46:07.406" v="64"/>
        <pc:sldMkLst>
          <pc:docMk/>
          <pc:sldMk cId="255084310" sldId="309"/>
        </pc:sldMkLst>
      </pc:sldChg>
      <pc:sldChg chg="modSp">
        <pc:chgData name="Hannah Lorena" userId="S::hannah.lorena@ice.org.uk::3604a2f9-7937-46a1-adac-da584efe6b9b" providerId="AD" clId="Web-{00000000-0000-0000-0000-000000000000}" dt="2026-09-21T14:14:01.134" v="390" actId="20577"/>
        <pc:sldMkLst>
          <pc:docMk/>
          <pc:sldMk cId="1982048312" sldId="311"/>
        </pc:sldMkLst>
        <pc:spChg chg="mod">
          <ac:chgData name="Hannah Lorena" userId="S::hannah.lorena@ice.org.uk::3604a2f9-7937-46a1-adac-da584efe6b9b" providerId="AD" clId="Web-{00000000-0000-0000-0000-000000000000}" dt="2026-09-21T14:14:01.134" v="390" actId="20577"/>
          <ac:spMkLst>
            <pc:docMk/>
            <pc:sldMk cId="1982048312" sldId="311"/>
            <ac:spMk id="13" creationId="{7DD2025F-B918-E354-8A08-755966789C59}"/>
          </ac:spMkLst>
        </pc:spChg>
        <pc:spChg chg="mod">
          <ac:chgData name="Hannah Lorena" userId="S::hannah.lorena@ice.org.uk::3604a2f9-7937-46a1-adac-da584efe6b9b" providerId="AD" clId="Web-{00000000-0000-0000-0000-000000000000}" dt="2026-09-21T14:13:46.274" v="386" actId="20577"/>
          <ac:spMkLst>
            <pc:docMk/>
            <pc:sldMk cId="1982048312" sldId="311"/>
            <ac:spMk id="15" creationId="{57BE1527-BC8F-02E3-C064-7940CAB85442}"/>
          </ac:spMkLst>
        </pc:spChg>
        <pc:spChg chg="mod">
          <ac:chgData name="Hannah Lorena" userId="S::hannah.lorena@ice.org.uk::3604a2f9-7937-46a1-adac-da584efe6b9b" providerId="AD" clId="Web-{00000000-0000-0000-0000-000000000000}" dt="2026-09-21T14:13:51.789" v="387" actId="20577"/>
          <ac:spMkLst>
            <pc:docMk/>
            <pc:sldMk cId="1982048312" sldId="311"/>
            <ac:spMk id="23" creationId="{71F7BB57-5867-560F-3747-B532038A2F4E}"/>
          </ac:spMkLst>
        </pc:spChg>
        <pc:spChg chg="mod">
          <ac:chgData name="Hannah Lorena" userId="S::hannah.lorena@ice.org.uk::3604a2f9-7937-46a1-adac-da584efe6b9b" providerId="AD" clId="Web-{00000000-0000-0000-0000-000000000000}" dt="2026-09-21T14:13:56.430" v="388" actId="20577"/>
          <ac:spMkLst>
            <pc:docMk/>
            <pc:sldMk cId="1982048312" sldId="311"/>
            <ac:spMk id="24" creationId="{F711BF33-91C5-01A8-8481-502290A0EA95}"/>
          </ac:spMkLst>
        </pc:spChg>
      </pc:sldChg>
      <pc:sldChg chg="addSp delSp modSp modNotes">
        <pc:chgData name="Hannah Lorena" userId="S::hannah.lorena@ice.org.uk::3604a2f9-7937-46a1-adac-da584efe6b9b" providerId="AD" clId="Web-{00000000-0000-0000-0000-000000000000}" dt="2026-09-21T11:50:44.210" v="385" actId="20577"/>
        <pc:sldMkLst>
          <pc:docMk/>
          <pc:sldMk cId="1538625955" sldId="312"/>
        </pc:sldMkLst>
        <pc:spChg chg="mod">
          <ac:chgData name="Hannah Lorena" userId="S::hannah.lorena@ice.org.uk::3604a2f9-7937-46a1-adac-da584efe6b9b" providerId="AD" clId="Web-{00000000-0000-0000-0000-000000000000}" dt="2026-09-21T11:50:44.210" v="385" actId="20577"/>
          <ac:spMkLst>
            <pc:docMk/>
            <pc:sldMk cId="1538625955" sldId="312"/>
            <ac:spMk id="5" creationId="{41F8803D-4E9E-2D54-8847-8803F9BC5404}"/>
          </ac:spMkLst>
        </pc:spChg>
        <pc:spChg chg="mod">
          <ac:chgData name="Hannah Lorena" userId="S::hannah.lorena@ice.org.uk::3604a2f9-7937-46a1-adac-da584efe6b9b" providerId="AD" clId="Web-{00000000-0000-0000-0000-000000000000}" dt="2026-09-21T11:42:50.288" v="305" actId="1076"/>
          <ac:spMkLst>
            <pc:docMk/>
            <pc:sldMk cId="1538625955" sldId="312"/>
            <ac:spMk id="6" creationId="{FAD79C41-EE92-F149-8D05-57941C782A98}"/>
          </ac:spMkLst>
        </pc:spChg>
        <pc:spChg chg="mod">
          <ac:chgData name="Hannah Lorena" userId="S::hannah.lorena@ice.org.uk::3604a2f9-7937-46a1-adac-da584efe6b9b" providerId="AD" clId="Web-{00000000-0000-0000-0000-000000000000}" dt="2026-09-21T11:42:50.288" v="306" actId="1076"/>
          <ac:spMkLst>
            <pc:docMk/>
            <pc:sldMk cId="1538625955" sldId="312"/>
            <ac:spMk id="7" creationId="{F41CAD2C-F7BF-E543-862C-02D4844F28A3}"/>
          </ac:spMkLst>
        </pc:spChg>
        <pc:spChg chg="mod">
          <ac:chgData name="Hannah Lorena" userId="S::hannah.lorena@ice.org.uk::3604a2f9-7937-46a1-adac-da584efe6b9b" providerId="AD" clId="Web-{00000000-0000-0000-0000-000000000000}" dt="2026-09-21T11:42:50.303" v="307" actId="1076"/>
          <ac:spMkLst>
            <pc:docMk/>
            <pc:sldMk cId="1538625955" sldId="312"/>
            <ac:spMk id="8" creationId="{A74CEB65-3195-5148-A574-7E5CE7622E03}"/>
          </ac:spMkLst>
        </pc:spChg>
        <pc:spChg chg="mod">
          <ac:chgData name="Hannah Lorena" userId="S::hannah.lorena@ice.org.uk::3604a2f9-7937-46a1-adac-da584efe6b9b" providerId="AD" clId="Web-{00000000-0000-0000-0000-000000000000}" dt="2026-09-21T11:42:50.303" v="308" actId="1076"/>
          <ac:spMkLst>
            <pc:docMk/>
            <pc:sldMk cId="1538625955" sldId="312"/>
            <ac:spMk id="9" creationId="{ACA19B43-89C9-A54B-AEEB-C402B4B7EF91}"/>
          </ac:spMkLst>
        </pc:spChg>
        <pc:spChg chg="mod">
          <ac:chgData name="Hannah Lorena" userId="S::hannah.lorena@ice.org.uk::3604a2f9-7937-46a1-adac-da584efe6b9b" providerId="AD" clId="Web-{00000000-0000-0000-0000-000000000000}" dt="2026-09-21T11:42:50.319" v="309" actId="1076"/>
          <ac:spMkLst>
            <pc:docMk/>
            <pc:sldMk cId="1538625955" sldId="312"/>
            <ac:spMk id="10" creationId="{54949FBB-44D3-254D-BDA9-D0D3C731AE73}"/>
          </ac:spMkLst>
        </pc:spChg>
        <pc:spChg chg="add del mod">
          <ac:chgData name="Hannah Lorena" userId="S::hannah.lorena@ice.org.uk::3604a2f9-7937-46a1-adac-da584efe6b9b" providerId="AD" clId="Web-{00000000-0000-0000-0000-000000000000}" dt="2026-09-21T11:42:39.584" v="283"/>
          <ac:spMkLst>
            <pc:docMk/>
            <pc:sldMk cId="1538625955" sldId="312"/>
            <ac:spMk id="11" creationId="{E66ABAA8-5732-6543-9C9E-463238E6625B}"/>
          </ac:spMkLst>
        </pc:spChg>
        <pc:spChg chg="del">
          <ac:chgData name="Hannah Lorena" userId="S::hannah.lorena@ice.org.uk::3604a2f9-7937-46a1-adac-da584efe6b9b" providerId="AD" clId="Web-{00000000-0000-0000-0000-000000000000}" dt="2026-09-21T11:37:53.267" v="196"/>
          <ac:spMkLst>
            <pc:docMk/>
            <pc:sldMk cId="1538625955" sldId="312"/>
            <ac:spMk id="12" creationId="{E66ABAA8-5732-6543-9C9E-463238E6625B}"/>
          </ac:spMkLst>
        </pc:spChg>
        <pc:spChg chg="add">
          <ac:chgData name="Hannah Lorena" userId="S::hannah.lorena@ice.org.uk::3604a2f9-7937-46a1-adac-da584efe6b9b" providerId="AD" clId="Web-{00000000-0000-0000-0000-000000000000}" dt="2026-09-21T11:38:06.502" v="203"/>
          <ac:spMkLst>
            <pc:docMk/>
            <pc:sldMk cId="1538625955" sldId="312"/>
            <ac:spMk id="23" creationId="{4DB6EEA3-8CCA-1B73-0858-BB15263C0896}"/>
          </ac:spMkLst>
        </pc:spChg>
        <pc:spChg chg="add mod">
          <ac:chgData name="Hannah Lorena" userId="S::hannah.lorena@ice.org.uk::3604a2f9-7937-46a1-adac-da584efe6b9b" providerId="AD" clId="Web-{00000000-0000-0000-0000-000000000000}" dt="2026-09-21T11:41:27.342" v="259" actId="20577"/>
          <ac:spMkLst>
            <pc:docMk/>
            <pc:sldMk cId="1538625955" sldId="312"/>
            <ac:spMk id="24" creationId="{EE5401D7-A8F7-3D43-8143-14E6A2827001}"/>
          </ac:spMkLst>
        </pc:spChg>
        <pc:spChg chg="add del mod">
          <ac:chgData name="Hannah Lorena" userId="S::hannah.lorena@ice.org.uk::3604a2f9-7937-46a1-adac-da584efe6b9b" providerId="AD" clId="Web-{00000000-0000-0000-0000-000000000000}" dt="2026-09-21T11:40:57.667" v="253"/>
          <ac:spMkLst>
            <pc:docMk/>
            <pc:sldMk cId="1538625955" sldId="312"/>
            <ac:spMk id="25" creationId="{1F927FCA-57B6-A141-8AF9-7C43CE592CCF}"/>
          </ac:spMkLst>
        </pc:spChg>
        <pc:spChg chg="add del">
          <ac:chgData name="Hannah Lorena" userId="S::hannah.lorena@ice.org.uk::3604a2f9-7937-46a1-adac-da584efe6b9b" providerId="AD" clId="Web-{00000000-0000-0000-0000-000000000000}" dt="2026-09-21T11:40:50.573" v="252"/>
          <ac:spMkLst>
            <pc:docMk/>
            <pc:sldMk cId="1538625955" sldId="312"/>
            <ac:spMk id="26" creationId="{E52A7ECA-705A-C241-AF44-484DD0F210D0}"/>
          </ac:spMkLst>
        </pc:spChg>
        <pc:spChg chg="add mod">
          <ac:chgData name="Hannah Lorena" userId="S::hannah.lorena@ice.org.uk::3604a2f9-7937-46a1-adac-da584efe6b9b" providerId="AD" clId="Web-{00000000-0000-0000-0000-000000000000}" dt="2026-09-21T11:50:28.959" v="384" actId="20577"/>
          <ac:spMkLst>
            <pc:docMk/>
            <pc:sldMk cId="1538625955" sldId="312"/>
            <ac:spMk id="29" creationId="{F5C798C5-5AEC-7F46-7C3A-7B65D012D5F9}"/>
          </ac:spMkLst>
        </pc:spChg>
        <pc:grpChg chg="del mod">
          <ac:chgData name="Hannah Lorena" userId="S::hannah.lorena@ice.org.uk::3604a2f9-7937-46a1-adac-da584efe6b9b" providerId="AD" clId="Web-{00000000-0000-0000-0000-000000000000}" dt="2026-09-21T11:37:53.267" v="195"/>
          <ac:grpSpMkLst>
            <pc:docMk/>
            <pc:sldMk cId="1538625955" sldId="312"/>
            <ac:grpSpMk id="13" creationId="{557F7CB5-9ADF-3B68-253F-4D7A3AA599CE}"/>
          </ac:grpSpMkLst>
        </pc:grpChg>
        <pc:grpChg chg="add del mod">
          <ac:chgData name="Hannah Lorena" userId="S::hannah.lorena@ice.org.uk::3604a2f9-7937-46a1-adac-da584efe6b9b" providerId="AD" clId="Web-{00000000-0000-0000-0000-000000000000}" dt="2026-09-21T11:42:39.584" v="282"/>
          <ac:grpSpMkLst>
            <pc:docMk/>
            <pc:sldMk cId="1538625955" sldId="312"/>
            <ac:grpSpMk id="21" creationId="{557F7CB5-9ADF-3B68-253F-4D7A3AA599CE}"/>
          </ac:grpSpMkLst>
        </pc:grpChg>
        <pc:grpChg chg="add del">
          <ac:chgData name="Hannah Lorena" userId="S::hannah.lorena@ice.org.uk::3604a2f9-7937-46a1-adac-da584efe6b9b" providerId="AD" clId="Web-{00000000-0000-0000-0000-000000000000}" dt="2026-09-21T11:40:57.667" v="253"/>
          <ac:grpSpMkLst>
            <pc:docMk/>
            <pc:sldMk cId="1538625955" sldId="312"/>
            <ac:grpSpMk id="22" creationId="{37011DFC-6790-4290-86B9-4466B762D4C7}"/>
          </ac:grpSpMkLst>
        </pc:grpChg>
        <pc:picChg chg="mod">
          <ac:chgData name="Hannah Lorena" userId="S::hannah.lorena@ice.org.uk::3604a2f9-7937-46a1-adac-da584efe6b9b" providerId="AD" clId="Web-{00000000-0000-0000-0000-000000000000}" dt="2026-09-21T11:42:50.272" v="302" actId="1076"/>
          <ac:picMkLst>
            <pc:docMk/>
            <pc:sldMk cId="1538625955" sldId="312"/>
            <ac:picMk id="2" creationId="{D339B8CE-08A6-1C4B-9847-C88524E4A84C}"/>
          </ac:picMkLst>
        </pc:picChg>
        <pc:picChg chg="mod">
          <ac:chgData name="Hannah Lorena" userId="S::hannah.lorena@ice.org.uk::3604a2f9-7937-46a1-adac-da584efe6b9b" providerId="AD" clId="Web-{00000000-0000-0000-0000-000000000000}" dt="2026-09-21T11:42:50.272" v="303" actId="1076"/>
          <ac:picMkLst>
            <pc:docMk/>
            <pc:sldMk cId="1538625955" sldId="312"/>
            <ac:picMk id="3" creationId="{75853BD4-E319-2445-9C09-7A001D99634D}"/>
          </ac:picMkLst>
        </pc:picChg>
        <pc:picChg chg="mod">
          <ac:chgData name="Hannah Lorena" userId="S::hannah.lorena@ice.org.uk::3604a2f9-7937-46a1-adac-da584efe6b9b" providerId="AD" clId="Web-{00000000-0000-0000-0000-000000000000}" dt="2026-09-21T11:42:50.272" v="304" actId="1076"/>
          <ac:picMkLst>
            <pc:docMk/>
            <pc:sldMk cId="1538625955" sldId="312"/>
            <ac:picMk id="4" creationId="{6CB3A26D-4B13-4454-8EAD-35499B1E1B62}"/>
          </ac:picMkLst>
        </pc:picChg>
        <pc:cxnChg chg="add del">
          <ac:chgData name="Hannah Lorena" userId="S::hannah.lorena@ice.org.uk::3604a2f9-7937-46a1-adac-da584efe6b9b" providerId="AD" clId="Web-{00000000-0000-0000-0000-000000000000}" dt="2026-09-21T11:38:36.191" v="207"/>
          <ac:cxnSpMkLst>
            <pc:docMk/>
            <pc:sldMk cId="1538625955" sldId="312"/>
            <ac:cxnSpMk id="27" creationId="{6F4BD8AE-1F8A-5640-8488-DDE7726682EB}"/>
          </ac:cxnSpMkLst>
        </pc:cxnChg>
        <pc:cxnChg chg="add del">
          <ac:chgData name="Hannah Lorena" userId="S::hannah.lorena@ice.org.uk::3604a2f9-7937-46a1-adac-da584efe6b9b" providerId="AD" clId="Web-{00000000-0000-0000-0000-000000000000}" dt="2026-09-21T11:38:39.879" v="208"/>
          <ac:cxnSpMkLst>
            <pc:docMk/>
            <pc:sldMk cId="1538625955" sldId="312"/>
            <ac:cxnSpMk id="28" creationId="{3A771138-5D08-FF45-BE03-125BDEFA9611}"/>
          </ac:cxnSpMkLst>
        </pc:cxnChg>
      </pc:sldChg>
      <pc:sldChg chg="modSp">
        <pc:chgData name="Hannah Lorena" userId="S::hannah.lorena@ice.org.uk::3604a2f9-7937-46a1-adac-da584efe6b9b" providerId="AD" clId="Web-{00000000-0000-0000-0000-000000000000}" dt="2026-09-17T14:54:52.181" v="102" actId="20577"/>
        <pc:sldMkLst>
          <pc:docMk/>
          <pc:sldMk cId="1008269009" sldId="316"/>
        </pc:sldMkLst>
        <pc:spChg chg="mod">
          <ac:chgData name="Hannah Lorena" userId="S::hannah.lorena@ice.org.uk::3604a2f9-7937-46a1-adac-da584efe6b9b" providerId="AD" clId="Web-{00000000-0000-0000-0000-000000000000}" dt="2026-09-17T14:54:52.181" v="102" actId="20577"/>
          <ac:spMkLst>
            <pc:docMk/>
            <pc:sldMk cId="1008269009" sldId="316"/>
            <ac:spMk id="40" creationId="{21C05880-74F5-9450-E442-7830EE40DE39}"/>
          </ac:spMkLst>
        </pc:spChg>
      </pc:sldChg>
      <pc:sldChg chg="modNotes">
        <pc:chgData name="Hannah Lorena" userId="S::hannah.lorena@ice.org.uk::3604a2f9-7937-46a1-adac-da584efe6b9b" providerId="AD" clId="Web-{00000000-0000-0000-0000-000000000000}" dt="2026-09-17T14:56:18.359" v="104"/>
        <pc:sldMkLst>
          <pc:docMk/>
          <pc:sldMk cId="331340351" sldId="317"/>
        </pc:sldMkLst>
      </pc:sldChg>
      <pc:sldChg chg="modSp add">
        <pc:chgData name="Hannah Lorena" userId="S::hannah.lorena@ice.org.uk::3604a2f9-7937-46a1-adac-da584efe6b9b" providerId="AD" clId="Web-{00000000-0000-0000-0000-000000000000}" dt="2026-09-21T11:31:36.272" v="193" actId="14100"/>
        <pc:sldMkLst>
          <pc:docMk/>
          <pc:sldMk cId="3416636867" sldId="319"/>
        </pc:sldMkLst>
        <pc:spChg chg="mod">
          <ac:chgData name="Hannah Lorena" userId="S::hannah.lorena@ice.org.uk::3604a2f9-7937-46a1-adac-da584efe6b9b" providerId="AD" clId="Web-{00000000-0000-0000-0000-000000000000}" dt="2026-09-21T11:29:37.845" v="172" actId="20577"/>
          <ac:spMkLst>
            <pc:docMk/>
            <pc:sldMk cId="3416636867" sldId="319"/>
            <ac:spMk id="23" creationId="{BF933AD3-62B6-F43B-39C1-27F9A7AC6C94}"/>
          </ac:spMkLst>
        </pc:spChg>
        <pc:spChg chg="mod">
          <ac:chgData name="Hannah Lorena" userId="S::hannah.lorena@ice.org.uk::3604a2f9-7937-46a1-adac-da584efe6b9b" providerId="AD" clId="Web-{00000000-0000-0000-0000-000000000000}" dt="2026-09-21T11:31:36.272" v="193" actId="14100"/>
          <ac:spMkLst>
            <pc:docMk/>
            <pc:sldMk cId="3416636867" sldId="319"/>
            <ac:spMk id="24" creationId="{C0CC6971-8F11-BE17-3885-E0F95986DBBE}"/>
          </ac:spMkLst>
        </pc:spChg>
        <pc:spChg chg="mod">
          <ac:chgData name="Hannah Lorena" userId="S::hannah.lorena@ice.org.uk::3604a2f9-7937-46a1-adac-da584efe6b9b" providerId="AD" clId="Web-{00000000-0000-0000-0000-000000000000}" dt="2026-09-21T11:29:11.548" v="153" actId="20577"/>
          <ac:spMkLst>
            <pc:docMk/>
            <pc:sldMk cId="3416636867" sldId="319"/>
            <ac:spMk id="25" creationId="{F2D0ACEC-0F33-93BD-86A3-C73699D0C618}"/>
          </ac:spMkLst>
        </pc:spChg>
      </pc:sldChg>
    </pc:docChg>
  </pc:docChgLst>
  <pc:docChgLst>
    <pc:chgData name="Hannah Lorena" userId="S::hannah.lorena@ice.org.uk::3604a2f9-7937-46a1-adac-da584efe6b9b" providerId="AD" clId="Web-{B0CB3677-D8C3-D1F3-C1B1-4346E3B37D83}"/>
    <pc:docChg chg="modSld">
      <pc:chgData name="Hannah Lorena" userId="S::hannah.lorena@ice.org.uk::3604a2f9-7937-46a1-adac-da584efe6b9b" providerId="AD" clId="Web-{B0CB3677-D8C3-D1F3-C1B1-4346E3B37D83}" dt="2026-09-18T11:43:23.358" v="12"/>
      <pc:docMkLst>
        <pc:docMk/>
      </pc:docMkLst>
      <pc:sldChg chg="addSp delSp modSp">
        <pc:chgData name="Hannah Lorena" userId="S::hannah.lorena@ice.org.uk::3604a2f9-7937-46a1-adac-da584efe6b9b" providerId="AD" clId="Web-{B0CB3677-D8C3-D1F3-C1B1-4346E3B37D83}" dt="2026-09-18T11:43:23.358" v="12"/>
        <pc:sldMkLst>
          <pc:docMk/>
          <pc:sldMk cId="1982048312" sldId="311"/>
        </pc:sldMkLst>
      </pc:sldChg>
    </pc:docChg>
  </pc:docChgLst>
  <pc:docChgLst>
    <pc:chgData name="Hannah Lorena" userId="S::hannah.lorena@ice.org.uk::3604a2f9-7937-46a1-adac-da584efe6b9b" providerId="AD" clId="Web-{562D4882-13B0-CBC4-3DE9-43DE9D5F11B8}"/>
    <pc:docChg chg="modSld">
      <pc:chgData name="Hannah Lorena" userId="S::hannah.lorena@ice.org.uk::3604a2f9-7937-46a1-adac-da584efe6b9b" providerId="AD" clId="Web-{562D4882-13B0-CBC4-3DE9-43DE9D5F11B8}" dt="2026-09-21T11:24:17.484" v="4"/>
      <pc:docMkLst>
        <pc:docMk/>
      </pc:docMkLst>
      <pc:sldChg chg="modNotes">
        <pc:chgData name="Hannah Lorena" userId="S::hannah.lorena@ice.org.uk::3604a2f9-7937-46a1-adac-da584efe6b9b" providerId="AD" clId="Web-{562D4882-13B0-CBC4-3DE9-43DE9D5F11B8}" dt="2026-09-21T11:24:17.484" v="4"/>
        <pc:sldMkLst>
          <pc:docMk/>
          <pc:sldMk cId="2217613790" sldId="288"/>
        </pc:sldMkLst>
      </pc:sldChg>
    </pc:docChg>
  </pc:docChgLst>
  <pc:docChgLst>
    <pc:chgData name="Hannah Lorena" userId="S::hannah.lorena@ice.org.uk::3604a2f9-7937-46a1-adac-da584efe6b9b" providerId="AD" clId="Web-{F34AB32C-48C3-0DCD-B17D-2E3B3EE1991A}"/>
    <pc:docChg chg="modSld">
      <pc:chgData name="Hannah Lorena" userId="S::hannah.lorena@ice.org.uk::3604a2f9-7937-46a1-adac-da584efe6b9b" providerId="AD" clId="Web-{F34AB32C-48C3-0DCD-B17D-2E3B3EE1991A}" dt="2026-09-22T11:36:21.133" v="4" actId="20577"/>
      <pc:docMkLst>
        <pc:docMk/>
      </pc:docMkLst>
      <pc:sldChg chg="modSp">
        <pc:chgData name="Hannah Lorena" userId="S::hannah.lorena@ice.org.uk::3604a2f9-7937-46a1-adac-da584efe6b9b" providerId="AD" clId="Web-{F34AB32C-48C3-0DCD-B17D-2E3B3EE1991A}" dt="2026-09-22T11:36:21.133" v="4" actId="20577"/>
        <pc:sldMkLst>
          <pc:docMk/>
          <pc:sldMk cId="3416636867" sldId="319"/>
        </pc:sldMkLst>
        <pc:spChg chg="mod">
          <ac:chgData name="Hannah Lorena" userId="S::hannah.lorena@ice.org.uk::3604a2f9-7937-46a1-adac-da584efe6b9b" providerId="AD" clId="Web-{F34AB32C-48C3-0DCD-B17D-2E3B3EE1991A}" dt="2026-09-22T11:36:21.133" v="4" actId="20577"/>
          <ac:spMkLst>
            <pc:docMk/>
            <pc:sldMk cId="3416636867" sldId="319"/>
            <ac:spMk id="24" creationId="{C0CC6971-8F11-BE17-3885-E0F95986DBBE}"/>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518155-EDAD-42AF-B4F3-F602A51A813A}" type="doc">
      <dgm:prSet loTypeId="urn:microsoft.com/office/officeart/2005/8/layout/default" loCatId="list" qsTypeId="urn:microsoft.com/office/officeart/2005/8/quickstyle/simple2#1" qsCatId="simple" csTypeId="urn:microsoft.com/office/officeart/2005/8/colors/accent1_1#1" csCatId="accent1" phldr="1"/>
      <dgm:spPr/>
      <dgm:t>
        <a:bodyPr/>
        <a:lstStyle/>
        <a:p>
          <a:endParaRPr lang="en-GB"/>
        </a:p>
      </dgm:t>
    </dgm:pt>
    <dgm:pt modelId="{B803EBFA-8F53-4CDD-8943-BEBCA645E02F}">
      <dgm:prSet phldrT="[Text]" custT="1"/>
      <dgm:spPr/>
      <dgm:t>
        <a:bodyPr/>
        <a:lstStyle/>
        <a:p>
          <a:r>
            <a:rPr lang="en-US" sz="1400" b="0" i="0"/>
            <a:t>1. Understanding and Practical Application of Engineering</a:t>
          </a:r>
          <a:endParaRPr lang="en-GB" sz="1400"/>
        </a:p>
      </dgm:t>
    </dgm:pt>
    <dgm:pt modelId="{2216DA70-3EEC-48D0-8EC2-64885C0F0AA1}" type="parTrans" cxnId="{9FA8A0B4-7C2A-422E-94C4-37A625DBDD0D}">
      <dgm:prSet/>
      <dgm:spPr/>
      <dgm:t>
        <a:bodyPr/>
        <a:lstStyle/>
        <a:p>
          <a:endParaRPr lang="en-GB"/>
        </a:p>
      </dgm:t>
    </dgm:pt>
    <dgm:pt modelId="{D28CCA21-4C72-49B4-A8FF-36B719685888}" type="sibTrans" cxnId="{9FA8A0B4-7C2A-422E-94C4-37A625DBDD0D}">
      <dgm:prSet/>
      <dgm:spPr/>
      <dgm:t>
        <a:bodyPr/>
        <a:lstStyle/>
        <a:p>
          <a:endParaRPr lang="en-GB"/>
        </a:p>
      </dgm:t>
    </dgm:pt>
    <dgm:pt modelId="{7E3DD761-4682-4E03-B73E-2EC568981FCE}">
      <dgm:prSet phldrT="[Text]" custT="1"/>
      <dgm:spPr/>
      <dgm:t>
        <a:bodyPr/>
        <a:lstStyle/>
        <a:p>
          <a:r>
            <a:rPr lang="en-GB" sz="1400" b="0" i="0"/>
            <a:t>2. Management and Leadership</a:t>
          </a:r>
          <a:endParaRPr lang="en-GB" sz="1400"/>
        </a:p>
      </dgm:t>
    </dgm:pt>
    <dgm:pt modelId="{C475DC8F-0BB4-4ECE-8906-42BE4506BD67}" type="parTrans" cxnId="{29D2980A-0C81-45D6-971B-EE71AFE0CBFF}">
      <dgm:prSet/>
      <dgm:spPr/>
      <dgm:t>
        <a:bodyPr/>
        <a:lstStyle/>
        <a:p>
          <a:endParaRPr lang="en-GB"/>
        </a:p>
      </dgm:t>
    </dgm:pt>
    <dgm:pt modelId="{5D2EC29A-D4FC-4233-8BEB-D5A1DA2E6A48}" type="sibTrans" cxnId="{29D2980A-0C81-45D6-971B-EE71AFE0CBFF}">
      <dgm:prSet/>
      <dgm:spPr/>
      <dgm:t>
        <a:bodyPr/>
        <a:lstStyle/>
        <a:p>
          <a:endParaRPr lang="en-GB"/>
        </a:p>
      </dgm:t>
    </dgm:pt>
    <dgm:pt modelId="{E18339F4-4525-459E-A18B-CDB23D9480F8}">
      <dgm:prSet phldrT="[Text]" custT="1"/>
      <dgm:spPr/>
      <dgm:t>
        <a:bodyPr/>
        <a:lstStyle/>
        <a:p>
          <a:r>
            <a:rPr lang="en-GB" sz="1400" b="0" i="0"/>
            <a:t>3. Commercial Ability</a:t>
          </a:r>
          <a:endParaRPr lang="en-GB" sz="1400"/>
        </a:p>
      </dgm:t>
    </dgm:pt>
    <dgm:pt modelId="{B265E31C-86A2-40C8-A64A-B03F9D50455E}" type="parTrans" cxnId="{36C0AD05-BED4-4A9C-AF98-5490297D9A35}">
      <dgm:prSet/>
      <dgm:spPr/>
      <dgm:t>
        <a:bodyPr/>
        <a:lstStyle/>
        <a:p>
          <a:endParaRPr lang="en-GB"/>
        </a:p>
      </dgm:t>
    </dgm:pt>
    <dgm:pt modelId="{5420B97B-3E34-486B-B3E6-6F43D8897242}" type="sibTrans" cxnId="{36C0AD05-BED4-4A9C-AF98-5490297D9A35}">
      <dgm:prSet/>
      <dgm:spPr/>
      <dgm:t>
        <a:bodyPr/>
        <a:lstStyle/>
        <a:p>
          <a:endParaRPr lang="en-GB"/>
        </a:p>
      </dgm:t>
    </dgm:pt>
    <dgm:pt modelId="{13A34B37-11A1-44ED-87DA-A2C6EBE5E2B2}">
      <dgm:prSet phldrT="[Text]" custT="1"/>
      <dgm:spPr/>
      <dgm:t>
        <a:bodyPr/>
        <a:lstStyle/>
        <a:p>
          <a:r>
            <a:rPr lang="en-US" sz="1400" b="0" i="0"/>
            <a:t>4. Health, Safety and Welfare</a:t>
          </a:r>
          <a:endParaRPr lang="en-GB" sz="1400"/>
        </a:p>
      </dgm:t>
    </dgm:pt>
    <dgm:pt modelId="{660BAB47-2B20-409E-9557-D791E5865E72}" type="parTrans" cxnId="{F6CB486C-1D48-4283-A0ED-40E48BEE5969}">
      <dgm:prSet/>
      <dgm:spPr/>
      <dgm:t>
        <a:bodyPr/>
        <a:lstStyle/>
        <a:p>
          <a:endParaRPr lang="en-GB"/>
        </a:p>
      </dgm:t>
    </dgm:pt>
    <dgm:pt modelId="{504EAAFD-0C4D-40EE-9ED5-19D8BE674C7E}" type="sibTrans" cxnId="{F6CB486C-1D48-4283-A0ED-40E48BEE5969}">
      <dgm:prSet/>
      <dgm:spPr/>
      <dgm:t>
        <a:bodyPr/>
        <a:lstStyle/>
        <a:p>
          <a:endParaRPr lang="en-GB"/>
        </a:p>
      </dgm:t>
    </dgm:pt>
    <dgm:pt modelId="{DCBF980F-D9B4-4E53-94B3-A91C48D8D988}">
      <dgm:prSet phldrT="[Text]" custT="1"/>
      <dgm:spPr/>
      <dgm:t>
        <a:bodyPr/>
        <a:lstStyle/>
        <a:p>
          <a:r>
            <a:rPr lang="en-GB" sz="1400" b="0" i="0"/>
            <a:t>5. Sustainable Development</a:t>
          </a:r>
          <a:endParaRPr lang="en-GB" sz="1400"/>
        </a:p>
      </dgm:t>
    </dgm:pt>
    <dgm:pt modelId="{DDF8E3D0-71EE-4718-B812-BBE3F9F19307}" type="parTrans" cxnId="{99172212-F621-4E45-B323-716A9295839A}">
      <dgm:prSet/>
      <dgm:spPr/>
      <dgm:t>
        <a:bodyPr/>
        <a:lstStyle/>
        <a:p>
          <a:endParaRPr lang="en-GB"/>
        </a:p>
      </dgm:t>
    </dgm:pt>
    <dgm:pt modelId="{8937EC73-BC2E-4F12-92DE-F8679364B18C}" type="sibTrans" cxnId="{99172212-F621-4E45-B323-716A9295839A}">
      <dgm:prSet/>
      <dgm:spPr/>
      <dgm:t>
        <a:bodyPr/>
        <a:lstStyle/>
        <a:p>
          <a:endParaRPr lang="en-GB"/>
        </a:p>
      </dgm:t>
    </dgm:pt>
    <dgm:pt modelId="{50384DAA-D6F5-4623-BBC4-F085FC08814D}">
      <dgm:prSet phldrT="[Text]" custT="1"/>
      <dgm:spPr/>
      <dgm:t>
        <a:bodyPr/>
        <a:lstStyle/>
        <a:p>
          <a:r>
            <a:rPr lang="en-US" sz="1400" b="0" i="0"/>
            <a:t>6. Interpersonal Skills and Communication</a:t>
          </a:r>
          <a:endParaRPr lang="en-GB" sz="1400"/>
        </a:p>
      </dgm:t>
    </dgm:pt>
    <dgm:pt modelId="{974739BF-7A69-4BAC-A54B-6F344AAD5F4B}" type="parTrans" cxnId="{ACDBEA68-C822-46BB-893B-93E94B7A90C7}">
      <dgm:prSet/>
      <dgm:spPr/>
      <dgm:t>
        <a:bodyPr/>
        <a:lstStyle/>
        <a:p>
          <a:endParaRPr lang="en-GB"/>
        </a:p>
      </dgm:t>
    </dgm:pt>
    <dgm:pt modelId="{BDC071B3-F5E5-43B5-A25E-6515A2EE42A0}" type="sibTrans" cxnId="{ACDBEA68-C822-46BB-893B-93E94B7A90C7}">
      <dgm:prSet/>
      <dgm:spPr/>
      <dgm:t>
        <a:bodyPr/>
        <a:lstStyle/>
        <a:p>
          <a:endParaRPr lang="en-GB"/>
        </a:p>
      </dgm:t>
    </dgm:pt>
    <dgm:pt modelId="{F1CC4C96-32A8-4F6E-ACA4-32A5642AF462}">
      <dgm:prSet phldrT="[Text]" custT="1"/>
      <dgm:spPr/>
      <dgm:t>
        <a:bodyPr/>
        <a:lstStyle/>
        <a:p>
          <a:r>
            <a:rPr lang="en-GB" sz="1400" b="0" i="0"/>
            <a:t>7. Professional Commitment</a:t>
          </a:r>
          <a:endParaRPr lang="en-GB" sz="1400"/>
        </a:p>
      </dgm:t>
    </dgm:pt>
    <dgm:pt modelId="{00D1593A-BE0E-4A97-936F-67354DE2CAC5}" type="parTrans" cxnId="{F7F2960F-B7FD-4027-8889-5C26DBEEF5E5}">
      <dgm:prSet/>
      <dgm:spPr/>
      <dgm:t>
        <a:bodyPr/>
        <a:lstStyle/>
        <a:p>
          <a:endParaRPr lang="en-GB"/>
        </a:p>
      </dgm:t>
    </dgm:pt>
    <dgm:pt modelId="{9D06CC5D-1A3E-4DAD-BE23-3BFE0AF62F0E}" type="sibTrans" cxnId="{F7F2960F-B7FD-4027-8889-5C26DBEEF5E5}">
      <dgm:prSet/>
      <dgm:spPr/>
      <dgm:t>
        <a:bodyPr/>
        <a:lstStyle/>
        <a:p>
          <a:endParaRPr lang="en-GB"/>
        </a:p>
      </dgm:t>
    </dgm:pt>
    <dgm:pt modelId="{9E5274A2-146D-40A8-8DD2-81D0B40FA962}" type="pres">
      <dgm:prSet presAssocID="{61518155-EDAD-42AF-B4F3-F602A51A813A}" presName="diagram" presStyleCnt="0">
        <dgm:presLayoutVars>
          <dgm:dir/>
          <dgm:resizeHandles val="exact"/>
        </dgm:presLayoutVars>
      </dgm:prSet>
      <dgm:spPr/>
    </dgm:pt>
    <dgm:pt modelId="{2E76BA88-774F-4514-8839-391AFA343177}" type="pres">
      <dgm:prSet presAssocID="{B803EBFA-8F53-4CDD-8943-BEBCA645E02F}" presName="node" presStyleLbl="node1" presStyleIdx="0" presStyleCnt="7">
        <dgm:presLayoutVars>
          <dgm:bulletEnabled val="1"/>
        </dgm:presLayoutVars>
      </dgm:prSet>
      <dgm:spPr/>
    </dgm:pt>
    <dgm:pt modelId="{BEB9CB1E-BA7D-41CD-AE14-F1FC3C8DF388}" type="pres">
      <dgm:prSet presAssocID="{D28CCA21-4C72-49B4-A8FF-36B719685888}" presName="sibTrans" presStyleCnt="0"/>
      <dgm:spPr/>
    </dgm:pt>
    <dgm:pt modelId="{0D5A7060-56A7-4221-9BB6-02D4953F1C1E}" type="pres">
      <dgm:prSet presAssocID="{7E3DD761-4682-4E03-B73E-2EC568981FCE}" presName="node" presStyleLbl="node1" presStyleIdx="1" presStyleCnt="7">
        <dgm:presLayoutVars>
          <dgm:bulletEnabled val="1"/>
        </dgm:presLayoutVars>
      </dgm:prSet>
      <dgm:spPr/>
    </dgm:pt>
    <dgm:pt modelId="{CB7CD705-C06E-4CB8-B596-C3FA27BEDEFC}" type="pres">
      <dgm:prSet presAssocID="{5D2EC29A-D4FC-4233-8BEB-D5A1DA2E6A48}" presName="sibTrans" presStyleCnt="0"/>
      <dgm:spPr/>
    </dgm:pt>
    <dgm:pt modelId="{FC7C0099-D78E-4A8A-93BC-CA49979567CF}" type="pres">
      <dgm:prSet presAssocID="{E18339F4-4525-459E-A18B-CDB23D9480F8}" presName="node" presStyleLbl="node1" presStyleIdx="2" presStyleCnt="7">
        <dgm:presLayoutVars>
          <dgm:bulletEnabled val="1"/>
        </dgm:presLayoutVars>
      </dgm:prSet>
      <dgm:spPr/>
    </dgm:pt>
    <dgm:pt modelId="{7117A4EE-989C-476F-AA42-0F39AC983B4C}" type="pres">
      <dgm:prSet presAssocID="{5420B97B-3E34-486B-B3E6-6F43D8897242}" presName="sibTrans" presStyleCnt="0"/>
      <dgm:spPr/>
    </dgm:pt>
    <dgm:pt modelId="{4B03F0ED-D247-467F-ABC0-669B81AD19FE}" type="pres">
      <dgm:prSet presAssocID="{13A34B37-11A1-44ED-87DA-A2C6EBE5E2B2}" presName="node" presStyleLbl="node1" presStyleIdx="3" presStyleCnt="7">
        <dgm:presLayoutVars>
          <dgm:bulletEnabled val="1"/>
        </dgm:presLayoutVars>
      </dgm:prSet>
      <dgm:spPr/>
    </dgm:pt>
    <dgm:pt modelId="{40C9B469-B443-4D2D-B962-583D947F2EAD}" type="pres">
      <dgm:prSet presAssocID="{504EAAFD-0C4D-40EE-9ED5-19D8BE674C7E}" presName="sibTrans" presStyleCnt="0"/>
      <dgm:spPr/>
    </dgm:pt>
    <dgm:pt modelId="{1CD17740-A09E-4418-AAE3-2AA4C070BB3E}" type="pres">
      <dgm:prSet presAssocID="{DCBF980F-D9B4-4E53-94B3-A91C48D8D988}" presName="node" presStyleLbl="node1" presStyleIdx="4" presStyleCnt="7">
        <dgm:presLayoutVars>
          <dgm:bulletEnabled val="1"/>
        </dgm:presLayoutVars>
      </dgm:prSet>
      <dgm:spPr/>
    </dgm:pt>
    <dgm:pt modelId="{E714C42F-9689-406D-BA14-4D6047E48625}" type="pres">
      <dgm:prSet presAssocID="{8937EC73-BC2E-4F12-92DE-F8679364B18C}" presName="sibTrans" presStyleCnt="0"/>
      <dgm:spPr/>
    </dgm:pt>
    <dgm:pt modelId="{97F9A160-72D3-4A5B-BA38-CA30132285B9}" type="pres">
      <dgm:prSet presAssocID="{50384DAA-D6F5-4623-BBC4-F085FC08814D}" presName="node" presStyleLbl="node1" presStyleIdx="5" presStyleCnt="7">
        <dgm:presLayoutVars>
          <dgm:bulletEnabled val="1"/>
        </dgm:presLayoutVars>
      </dgm:prSet>
      <dgm:spPr/>
    </dgm:pt>
    <dgm:pt modelId="{62981D90-29CD-43F8-87D3-D426165587E3}" type="pres">
      <dgm:prSet presAssocID="{BDC071B3-F5E5-43B5-A25E-6515A2EE42A0}" presName="sibTrans" presStyleCnt="0"/>
      <dgm:spPr/>
    </dgm:pt>
    <dgm:pt modelId="{20C85512-CF8B-4829-8288-B9DF1E821AB4}" type="pres">
      <dgm:prSet presAssocID="{F1CC4C96-32A8-4F6E-ACA4-32A5642AF462}" presName="node" presStyleLbl="node1" presStyleIdx="6" presStyleCnt="7">
        <dgm:presLayoutVars>
          <dgm:bulletEnabled val="1"/>
        </dgm:presLayoutVars>
      </dgm:prSet>
      <dgm:spPr/>
    </dgm:pt>
  </dgm:ptLst>
  <dgm:cxnLst>
    <dgm:cxn modelId="{8EF67902-FAFE-45EC-A633-6EA37D3807EC}" type="presOf" srcId="{50384DAA-D6F5-4623-BBC4-F085FC08814D}" destId="{97F9A160-72D3-4A5B-BA38-CA30132285B9}" srcOrd="0" destOrd="0" presId="urn:microsoft.com/office/officeart/2005/8/layout/default"/>
    <dgm:cxn modelId="{36C0AD05-BED4-4A9C-AF98-5490297D9A35}" srcId="{61518155-EDAD-42AF-B4F3-F602A51A813A}" destId="{E18339F4-4525-459E-A18B-CDB23D9480F8}" srcOrd="2" destOrd="0" parTransId="{B265E31C-86A2-40C8-A64A-B03F9D50455E}" sibTransId="{5420B97B-3E34-486B-B3E6-6F43D8897242}"/>
    <dgm:cxn modelId="{29D2980A-0C81-45D6-971B-EE71AFE0CBFF}" srcId="{61518155-EDAD-42AF-B4F3-F602A51A813A}" destId="{7E3DD761-4682-4E03-B73E-2EC568981FCE}" srcOrd="1" destOrd="0" parTransId="{C475DC8F-0BB4-4ECE-8906-42BE4506BD67}" sibTransId="{5D2EC29A-D4FC-4233-8BEB-D5A1DA2E6A48}"/>
    <dgm:cxn modelId="{F7F2960F-B7FD-4027-8889-5C26DBEEF5E5}" srcId="{61518155-EDAD-42AF-B4F3-F602A51A813A}" destId="{F1CC4C96-32A8-4F6E-ACA4-32A5642AF462}" srcOrd="6" destOrd="0" parTransId="{00D1593A-BE0E-4A97-936F-67354DE2CAC5}" sibTransId="{9D06CC5D-1A3E-4DAD-BE23-3BFE0AF62F0E}"/>
    <dgm:cxn modelId="{99172212-F621-4E45-B323-716A9295839A}" srcId="{61518155-EDAD-42AF-B4F3-F602A51A813A}" destId="{DCBF980F-D9B4-4E53-94B3-A91C48D8D988}" srcOrd="4" destOrd="0" parTransId="{DDF8E3D0-71EE-4718-B812-BBE3F9F19307}" sibTransId="{8937EC73-BC2E-4F12-92DE-F8679364B18C}"/>
    <dgm:cxn modelId="{3968FA2F-0752-460F-8258-35C72EA3B891}" type="presOf" srcId="{13A34B37-11A1-44ED-87DA-A2C6EBE5E2B2}" destId="{4B03F0ED-D247-467F-ABC0-669B81AD19FE}" srcOrd="0" destOrd="0" presId="urn:microsoft.com/office/officeart/2005/8/layout/default"/>
    <dgm:cxn modelId="{F6332148-740D-45A2-9642-2CF567E99D7A}" type="presOf" srcId="{61518155-EDAD-42AF-B4F3-F602A51A813A}" destId="{9E5274A2-146D-40A8-8DD2-81D0B40FA962}" srcOrd="0" destOrd="0" presId="urn:microsoft.com/office/officeart/2005/8/layout/default"/>
    <dgm:cxn modelId="{ACDBEA68-C822-46BB-893B-93E94B7A90C7}" srcId="{61518155-EDAD-42AF-B4F3-F602A51A813A}" destId="{50384DAA-D6F5-4623-BBC4-F085FC08814D}" srcOrd="5" destOrd="0" parTransId="{974739BF-7A69-4BAC-A54B-6F344AAD5F4B}" sibTransId="{BDC071B3-F5E5-43B5-A25E-6515A2EE42A0}"/>
    <dgm:cxn modelId="{F6CB486C-1D48-4283-A0ED-40E48BEE5969}" srcId="{61518155-EDAD-42AF-B4F3-F602A51A813A}" destId="{13A34B37-11A1-44ED-87DA-A2C6EBE5E2B2}" srcOrd="3" destOrd="0" parTransId="{660BAB47-2B20-409E-9557-D791E5865E72}" sibTransId="{504EAAFD-0C4D-40EE-9ED5-19D8BE674C7E}"/>
    <dgm:cxn modelId="{5CA9DCA6-FF07-4175-A96B-515311B36111}" type="presOf" srcId="{E18339F4-4525-459E-A18B-CDB23D9480F8}" destId="{FC7C0099-D78E-4A8A-93BC-CA49979567CF}" srcOrd="0" destOrd="0" presId="urn:microsoft.com/office/officeart/2005/8/layout/default"/>
    <dgm:cxn modelId="{8C6DAFA9-C4AE-4812-AB7B-397EBF7060A0}" type="presOf" srcId="{7E3DD761-4682-4E03-B73E-2EC568981FCE}" destId="{0D5A7060-56A7-4221-9BB6-02D4953F1C1E}" srcOrd="0" destOrd="0" presId="urn:microsoft.com/office/officeart/2005/8/layout/default"/>
    <dgm:cxn modelId="{9FA8A0B4-7C2A-422E-94C4-37A625DBDD0D}" srcId="{61518155-EDAD-42AF-B4F3-F602A51A813A}" destId="{B803EBFA-8F53-4CDD-8943-BEBCA645E02F}" srcOrd="0" destOrd="0" parTransId="{2216DA70-3EEC-48D0-8EC2-64885C0F0AA1}" sibTransId="{D28CCA21-4C72-49B4-A8FF-36B719685888}"/>
    <dgm:cxn modelId="{A4C1ABCD-1E0E-4F66-AD0B-9900C3EE11A1}" type="presOf" srcId="{F1CC4C96-32A8-4F6E-ACA4-32A5642AF462}" destId="{20C85512-CF8B-4829-8288-B9DF1E821AB4}" srcOrd="0" destOrd="0" presId="urn:microsoft.com/office/officeart/2005/8/layout/default"/>
    <dgm:cxn modelId="{4A1E98E1-8F80-4505-9A16-2CFAF228CE4F}" type="presOf" srcId="{DCBF980F-D9B4-4E53-94B3-A91C48D8D988}" destId="{1CD17740-A09E-4418-AAE3-2AA4C070BB3E}" srcOrd="0" destOrd="0" presId="urn:microsoft.com/office/officeart/2005/8/layout/default"/>
    <dgm:cxn modelId="{913BCAF9-6D46-4148-96B0-107E6D3FFAB0}" type="presOf" srcId="{B803EBFA-8F53-4CDD-8943-BEBCA645E02F}" destId="{2E76BA88-774F-4514-8839-391AFA343177}" srcOrd="0" destOrd="0" presId="urn:microsoft.com/office/officeart/2005/8/layout/default"/>
    <dgm:cxn modelId="{D8A5179E-1DF2-4F0F-AA8C-7D0717B48878}" type="presParOf" srcId="{9E5274A2-146D-40A8-8DD2-81D0B40FA962}" destId="{2E76BA88-774F-4514-8839-391AFA343177}" srcOrd="0" destOrd="0" presId="urn:microsoft.com/office/officeart/2005/8/layout/default"/>
    <dgm:cxn modelId="{05B7EB48-E466-451D-9EEF-6B115742762B}" type="presParOf" srcId="{9E5274A2-146D-40A8-8DD2-81D0B40FA962}" destId="{BEB9CB1E-BA7D-41CD-AE14-F1FC3C8DF388}" srcOrd="1" destOrd="0" presId="urn:microsoft.com/office/officeart/2005/8/layout/default"/>
    <dgm:cxn modelId="{30059971-17E1-47AF-A798-8592FD1152B0}" type="presParOf" srcId="{9E5274A2-146D-40A8-8DD2-81D0B40FA962}" destId="{0D5A7060-56A7-4221-9BB6-02D4953F1C1E}" srcOrd="2" destOrd="0" presId="urn:microsoft.com/office/officeart/2005/8/layout/default"/>
    <dgm:cxn modelId="{153CD122-9E88-43D8-8FEC-F43F66903961}" type="presParOf" srcId="{9E5274A2-146D-40A8-8DD2-81D0B40FA962}" destId="{CB7CD705-C06E-4CB8-B596-C3FA27BEDEFC}" srcOrd="3" destOrd="0" presId="urn:microsoft.com/office/officeart/2005/8/layout/default"/>
    <dgm:cxn modelId="{138B6E07-43EB-4C79-B5E8-F11BEDA0F0EC}" type="presParOf" srcId="{9E5274A2-146D-40A8-8DD2-81D0B40FA962}" destId="{FC7C0099-D78E-4A8A-93BC-CA49979567CF}" srcOrd="4" destOrd="0" presId="urn:microsoft.com/office/officeart/2005/8/layout/default"/>
    <dgm:cxn modelId="{582D0661-CDCB-4CCD-A0A2-D13DFFD8C6CF}" type="presParOf" srcId="{9E5274A2-146D-40A8-8DD2-81D0B40FA962}" destId="{7117A4EE-989C-476F-AA42-0F39AC983B4C}" srcOrd="5" destOrd="0" presId="urn:microsoft.com/office/officeart/2005/8/layout/default"/>
    <dgm:cxn modelId="{06949EDE-43D4-4DE3-AAF5-F038C17283C5}" type="presParOf" srcId="{9E5274A2-146D-40A8-8DD2-81D0B40FA962}" destId="{4B03F0ED-D247-467F-ABC0-669B81AD19FE}" srcOrd="6" destOrd="0" presId="urn:microsoft.com/office/officeart/2005/8/layout/default"/>
    <dgm:cxn modelId="{B17E110A-AD58-47FD-8FA4-853E06D541F4}" type="presParOf" srcId="{9E5274A2-146D-40A8-8DD2-81D0B40FA962}" destId="{40C9B469-B443-4D2D-B962-583D947F2EAD}" srcOrd="7" destOrd="0" presId="urn:microsoft.com/office/officeart/2005/8/layout/default"/>
    <dgm:cxn modelId="{06CCABB0-BE77-46C1-8111-BD27F5952C25}" type="presParOf" srcId="{9E5274A2-146D-40A8-8DD2-81D0B40FA962}" destId="{1CD17740-A09E-4418-AAE3-2AA4C070BB3E}" srcOrd="8" destOrd="0" presId="urn:microsoft.com/office/officeart/2005/8/layout/default"/>
    <dgm:cxn modelId="{1ADC3577-D5A7-448E-83D1-5ADDE8CF6D0B}" type="presParOf" srcId="{9E5274A2-146D-40A8-8DD2-81D0B40FA962}" destId="{E714C42F-9689-406D-BA14-4D6047E48625}" srcOrd="9" destOrd="0" presId="urn:microsoft.com/office/officeart/2005/8/layout/default"/>
    <dgm:cxn modelId="{D0E13EE1-7077-4CDC-BDA3-DFA0BD8C25EE}" type="presParOf" srcId="{9E5274A2-146D-40A8-8DD2-81D0B40FA962}" destId="{97F9A160-72D3-4A5B-BA38-CA30132285B9}" srcOrd="10" destOrd="0" presId="urn:microsoft.com/office/officeart/2005/8/layout/default"/>
    <dgm:cxn modelId="{C9E81B64-4ED6-43F3-916A-021E3355EE90}" type="presParOf" srcId="{9E5274A2-146D-40A8-8DD2-81D0B40FA962}" destId="{62981D90-29CD-43F8-87D3-D426165587E3}" srcOrd="11" destOrd="0" presId="urn:microsoft.com/office/officeart/2005/8/layout/default"/>
    <dgm:cxn modelId="{BD71BCBF-5D6D-4A38-9F75-A26B6B5BC525}" type="presParOf" srcId="{9E5274A2-146D-40A8-8DD2-81D0B40FA962}" destId="{20C85512-CF8B-4829-8288-B9DF1E821AB4}" srcOrd="12"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6BA88-774F-4514-8839-391AFA343177}">
      <dsp:nvSpPr>
        <dsp:cNvPr id="0" name=""/>
        <dsp:cNvSpPr/>
      </dsp:nvSpPr>
      <dsp:spPr>
        <a:xfrm>
          <a:off x="2411"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1. Understanding and Practical Application of Engineering</a:t>
          </a:r>
          <a:endParaRPr lang="en-GB" sz="1400" kern="1200"/>
        </a:p>
      </dsp:txBody>
      <dsp:txXfrm>
        <a:off x="2411" y="453757"/>
        <a:ext cx="1912739" cy="1147643"/>
      </dsp:txXfrm>
    </dsp:sp>
    <dsp:sp modelId="{0D5A7060-56A7-4221-9BB6-02D4953F1C1E}">
      <dsp:nvSpPr>
        <dsp:cNvPr id="0" name=""/>
        <dsp:cNvSpPr/>
      </dsp:nvSpPr>
      <dsp:spPr>
        <a:xfrm>
          <a:off x="2106423"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2. Management and Leadership</a:t>
          </a:r>
          <a:endParaRPr lang="en-GB" sz="1400" kern="1200"/>
        </a:p>
      </dsp:txBody>
      <dsp:txXfrm>
        <a:off x="2106423" y="453757"/>
        <a:ext cx="1912739" cy="1147643"/>
      </dsp:txXfrm>
    </dsp:sp>
    <dsp:sp modelId="{FC7C0099-D78E-4A8A-93BC-CA49979567CF}">
      <dsp:nvSpPr>
        <dsp:cNvPr id="0" name=""/>
        <dsp:cNvSpPr/>
      </dsp:nvSpPr>
      <dsp:spPr>
        <a:xfrm>
          <a:off x="4210436"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3. Commercial Ability</a:t>
          </a:r>
          <a:endParaRPr lang="en-GB" sz="1400" kern="1200"/>
        </a:p>
      </dsp:txBody>
      <dsp:txXfrm>
        <a:off x="4210436" y="453757"/>
        <a:ext cx="1912739" cy="1147643"/>
      </dsp:txXfrm>
    </dsp:sp>
    <dsp:sp modelId="{4B03F0ED-D247-467F-ABC0-669B81AD19FE}">
      <dsp:nvSpPr>
        <dsp:cNvPr id="0" name=""/>
        <dsp:cNvSpPr/>
      </dsp:nvSpPr>
      <dsp:spPr>
        <a:xfrm>
          <a:off x="6314449" y="453757"/>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4. Health, Safety and Welfare</a:t>
          </a:r>
          <a:endParaRPr lang="en-GB" sz="1400" kern="1200"/>
        </a:p>
      </dsp:txBody>
      <dsp:txXfrm>
        <a:off x="6314449" y="453757"/>
        <a:ext cx="1912739" cy="1147643"/>
      </dsp:txXfrm>
    </dsp:sp>
    <dsp:sp modelId="{1CD17740-A09E-4418-AAE3-2AA4C070BB3E}">
      <dsp:nvSpPr>
        <dsp:cNvPr id="0" name=""/>
        <dsp:cNvSpPr/>
      </dsp:nvSpPr>
      <dsp:spPr>
        <a:xfrm>
          <a:off x="1054417"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5. Sustainable Development</a:t>
          </a:r>
          <a:endParaRPr lang="en-GB" sz="1400" kern="1200"/>
        </a:p>
      </dsp:txBody>
      <dsp:txXfrm>
        <a:off x="1054417" y="1792674"/>
        <a:ext cx="1912739" cy="1147643"/>
      </dsp:txXfrm>
    </dsp:sp>
    <dsp:sp modelId="{97F9A160-72D3-4A5B-BA38-CA30132285B9}">
      <dsp:nvSpPr>
        <dsp:cNvPr id="0" name=""/>
        <dsp:cNvSpPr/>
      </dsp:nvSpPr>
      <dsp:spPr>
        <a:xfrm>
          <a:off x="3158430"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0" i="0" kern="1200"/>
            <a:t>6. Interpersonal Skills and Communication</a:t>
          </a:r>
          <a:endParaRPr lang="en-GB" sz="1400" kern="1200"/>
        </a:p>
      </dsp:txBody>
      <dsp:txXfrm>
        <a:off x="3158430" y="1792674"/>
        <a:ext cx="1912739" cy="1147643"/>
      </dsp:txXfrm>
    </dsp:sp>
    <dsp:sp modelId="{20C85512-CF8B-4829-8288-B9DF1E821AB4}">
      <dsp:nvSpPr>
        <dsp:cNvPr id="0" name=""/>
        <dsp:cNvSpPr/>
      </dsp:nvSpPr>
      <dsp:spPr>
        <a:xfrm>
          <a:off x="5262443" y="1792674"/>
          <a:ext cx="1912739" cy="1147643"/>
        </a:xfrm>
        <a:prstGeom prst="rect">
          <a:avLst/>
        </a:prstGeom>
        <a:solidFill>
          <a:schemeClr val="lt1">
            <a:hueOff val="0"/>
            <a:satOff val="0"/>
            <a:lumOff val="0"/>
            <a:alphaOff val="0"/>
          </a:schemeClr>
        </a:solidFill>
        <a:ln w="25400" cap="flat" cmpd="sng" algn="ctr">
          <a:solidFill>
            <a:schemeClr val="accent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0" i="0" kern="1200"/>
            <a:t>7. Professional Commitment</a:t>
          </a:r>
          <a:endParaRPr lang="en-GB" sz="1400" kern="1200"/>
        </a:p>
      </dsp:txBody>
      <dsp:txXfrm>
        <a:off x="5262443" y="1792674"/>
        <a:ext cx="1912739" cy="11476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9/22/2026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icehub.sharepoint.com/:v:/g/membership/marketing/docs/ES4oR2lF0WNNrCjcOJwDiJ4BMXKFAJSh7HuWI41iWUjSvA?e=vig32p"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ice.org.uk/what-is-civil-engineering/meet-the-engineers" TargetMode="External"/><Relationship Id="rId4" Type="http://schemas.openxmlformats.org/officeDocument/2006/relationships/hyperlink" Target="https://www.ice.org.uk/what-is-civil-engineering/infrastructure-project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icevirtuallibrary.com/toc/jcien/current" TargetMode="External"/><Relationship Id="rId13" Type="http://schemas.openxmlformats.org/officeDocument/2006/relationships/hyperlink" Target="https://www.ice.org.uk/careers-learning/develop-your-career/advice-for-graduate-engineers/early-careers-network" TargetMode="External"/><Relationship Id="rId18" Type="http://schemas.openxmlformats.org/officeDocument/2006/relationships/hyperlink" Target="https://www.ice.org.uk/my-ice/ice-reward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newcivilengineer.com/" TargetMode="External"/><Relationship Id="rId12" Type="http://schemas.openxmlformats.org/officeDocument/2006/relationships/hyperlink" Target="https://www.instagram.com/ice_universities/" TargetMode="External"/><Relationship Id="rId17" Type="http://schemas.openxmlformats.org/officeDocument/2006/relationships/hyperlink" Target="https://www.ice.org.uk/get-involved/awards-and-grants/quest-scholarships" TargetMode="External"/><Relationship Id="rId2" Type="http://schemas.openxmlformats.org/officeDocument/2006/relationships/slide" Target="../slides/slide5.xml"/><Relationship Id="rId16" Type="http://schemas.openxmlformats.org/officeDocument/2006/relationships/hyperlink" Target="https://www.icebenfund.com/our-services/wellbeing-support/online-wellbeing-resources/"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our-services/ice-library-and-archives" TargetMode="External"/><Relationship Id="rId11" Type="http://schemas.openxmlformats.org/officeDocument/2006/relationships/hyperlink" Target="https://www.ice.org.uk/about-us/what-we-do/ice-near-you" TargetMode="External"/><Relationship Id="rId5" Type="http://schemas.openxmlformats.org/officeDocument/2006/relationships/hyperlink" Target="https://www.ice.org.uk/engineering-resources/knowledge-programmes/ice-knowledge-hub" TargetMode="External"/><Relationship Id="rId15" Type="http://schemas.openxmlformats.org/officeDocument/2006/relationships/hyperlink" Target="https://www.icebenfund.com/our-services/wellbeing-support/helpline/" TargetMode="External"/><Relationship Id="rId10" Type="http://schemas.openxmlformats.org/officeDocument/2006/relationships/hyperlink" Target="https://www.ice.org.uk/events/conference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org.uk/events/lectures" TargetMode="External"/><Relationship Id="rId14" Type="http://schemas.openxmlformats.org/officeDocument/2006/relationships/hyperlink" Target="https://www.ice.org.uk/about-us/what-we-do/volunteering-with-ice/inspire-the-next-generation"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theengineer.co.uk/content/salary-report/the-engineer-salary-survey-2026"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mailto:membership@ice.org.uk"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youtube.com/watch?v=hSOstb3n5O0"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icehub-my.sharepoint.com/:v:/g/personal/ed_horton_ice_org_uk/EfDVVNVossNLgTxyBbtemlMBHufXue1pQ7OSbt8rUdx6iw?e=V6VveU" TargetMode="External"/><Relationship Id="rId4" Type="http://schemas.openxmlformats.org/officeDocument/2006/relationships/hyperlink" Target="https://icehub-my.sharepoint.com/:v:/g/personal/ed_horton_ice_org_uk/Eckzs130CZVMhBfRH8heCZMB0c8BXoH7hR3QRWHLGcH56w?e=fyqUf7" TargetMode="Externa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www.ice.org.uk/fees"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This slide is hidden, info for presenter only.</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 SLIDE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*update presenter name on slide*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Introduction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 benefits that ICE student and graduate membership can provide, including how it can benefit you in the short term and in the long term with your career</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7629681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EAA0AE-9900-A0CE-1E60-068787D5F4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6FE9D90-5D7E-4E4D-E276-2343A2EE52F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4BAA7CF-EAD6-0912-BFF2-5694726E770F}"/>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Congratulations, as a civil engineering postgraduate student, you have chosen to embark on an exceptionally rewarding career path.</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Share examples to illustrate these points: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750" indent="-285750">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Job satisfaction – civil engineers regularly feature in polls of the top happiest jobs!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more time, you could also share this careers video (download from SharePoint in advance of presentation and save locally)</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https://icehub.sharepoint.com/:v:/g/membership/marketing/docs/ES4oR2lF0WNNrCjcOJwDiJ4BMXKFAJSh7HuWI41iWUjSvA?e=vig32p</a:t>
            </a: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show some of the examples of civil engineering projects and people from our website: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Projects - </a:t>
            </a:r>
            <a:r>
              <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4"/>
              </a:rPr>
              <a:t>https://www.ice.org.uk/what-is-civil-engineering/infrastructure-projects</a:t>
            </a: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People - </a:t>
            </a:r>
            <a:r>
              <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5"/>
              </a:rPr>
              <a:t>https://www.ice.org.uk/what-is-civil-engineering/meet-the-engineers</a:t>
            </a: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image in top left of slide is the 7 miles bridge in Florida Keys</a:t>
            </a:r>
          </a:p>
          <a:p>
            <a:endParaRPr lang="en-GB"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CF5C8C64-6D02-2B57-258F-6301B93A5507}"/>
              </a:ext>
            </a:extLst>
          </p:cNvPr>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16646368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bodies</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a:solidFill>
                <a:schemeClr val="tx1">
                  <a:lumMod val="65000"/>
                  <a:lumOff val="35000"/>
                </a:schemeClr>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WHY ICE / HOW ICE CAN SUPPORT YOU</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The ICE is your professional partner.</a:t>
            </a:r>
          </a:p>
          <a:p>
            <a:r>
              <a:rPr lang="en-US" sz="900">
                <a:solidFill>
                  <a:schemeClr val="tx1">
                    <a:lumMod val="65000"/>
                    <a:lumOff val="35000"/>
                  </a:schemeClr>
                </a:solidFill>
                <a:latin typeface="Noto Sans"/>
                <a:ea typeface="Noto Sans"/>
                <a:cs typeface="Noto Sans"/>
              </a:rPr>
              <a:t>With our guidance and support you will build a successful and rewarding career.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a:ea typeface="Noto Sans"/>
                <a:cs typeface="Noto Sans"/>
              </a:rPr>
              <a:t>*</a:t>
            </a:r>
            <a:r>
              <a:rPr lang="en-GB" sz="900">
                <a:solidFill>
                  <a:schemeClr val="tx1">
                    <a:lumMod val="65000"/>
                    <a:lumOff val="35000"/>
                  </a:schemeClr>
                </a:solidFill>
                <a:latin typeface="Noto Sans"/>
                <a:ea typeface="Noto Sans"/>
                <a:cs typeface="Noto Sans"/>
              </a:rPr>
              <a:t>NOTE TO PRESENTER: </a:t>
            </a:r>
            <a:r>
              <a:rPr lang="en-US" sz="900" b="0" i="0">
                <a:solidFill>
                  <a:schemeClr val="tx1">
                    <a:lumMod val="65000"/>
                    <a:lumOff val="35000"/>
                  </a:schemeClr>
                </a:solidFill>
                <a:effectLst/>
                <a:latin typeface="Noto Sans"/>
                <a:ea typeface="Noto Sans"/>
                <a:cs typeface="Noto Sans"/>
              </a:rPr>
              <a:t>the list below explains the benefits shown on the slide in more detail.</a:t>
            </a:r>
            <a:endParaRPr lang="en-US" sz="900" b="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Benefits of being a member of ICE</a:t>
            </a:r>
            <a:endParaRPr lang="en-US" sz="900">
              <a:solidFill>
                <a:schemeClr val="tx1">
                  <a:lumMod val="65000"/>
                  <a:lumOff val="35000"/>
                </a:schemeClr>
              </a:solidFill>
              <a:latin typeface="Noto Sans"/>
              <a:ea typeface="Noto Sans"/>
              <a:cs typeface="Noto Sans"/>
            </a:endParaRPr>
          </a:p>
          <a:p>
            <a:pPr marL="0" indent="0">
              <a:buFont typeface="Arial,Sans-Serif"/>
              <a:buNone/>
            </a:pP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defRPr/>
            </a:pPr>
            <a:r>
              <a:rPr lang="en-GB" sz="900" b="1">
                <a:solidFill>
                  <a:schemeClr val="tx1">
                    <a:lumMod val="65000"/>
                    <a:lumOff val="35000"/>
                  </a:schemeClr>
                </a:solidFill>
                <a:latin typeface="Noto Sans"/>
                <a:ea typeface="Noto Sans"/>
                <a:cs typeface="Noto Sans"/>
              </a:rPr>
              <a:t>Professional growth. </a:t>
            </a:r>
            <a:r>
              <a:rPr lang="en-GB" sz="900">
                <a:solidFill>
                  <a:schemeClr val="tx1">
                    <a:lumMod val="65000"/>
                    <a:lumOff val="35000"/>
                  </a:schemeClr>
                </a:solidFill>
                <a:latin typeface="Noto Sans"/>
                <a:ea typeface="Noto Sans"/>
                <a:cs typeface="Noto Sans"/>
              </a:rPr>
              <a:t>The ICE will support you towards pursuing a professional qualification, with an estimated £9,000 annual premium for professionally qualified engineers. Our dedicated team of membership experts are on hand to guide and support you, backed up by a wealth of </a:t>
            </a:r>
            <a:r>
              <a:rPr lang="en-GB" sz="900">
                <a:latin typeface="Noto Sans"/>
                <a:ea typeface="Noto Sans"/>
                <a:cs typeface="Noto Sans"/>
                <a:hlinkClick r:id="rId3"/>
              </a:rPr>
              <a:t>online resources</a:t>
            </a:r>
            <a:r>
              <a:rPr lang="en-GB" sz="900">
                <a:solidFill>
                  <a:schemeClr val="tx1">
                    <a:lumMod val="65000"/>
                    <a:lumOff val="35000"/>
                  </a:schemeClr>
                </a:solidFill>
                <a:latin typeface="Noto Sans"/>
                <a:ea typeface="Noto Sans"/>
                <a:cs typeface="Noto Sans"/>
              </a:rPr>
              <a:t>. Document your progress towards professional qualification with our </a:t>
            </a:r>
            <a:r>
              <a:rPr lang="en-GB" sz="900">
                <a:latin typeface="Noto Sans"/>
                <a:ea typeface="Noto Sans"/>
                <a:cs typeface="Noto Sans"/>
                <a:hlinkClick r:id="rId4"/>
              </a:rPr>
              <a:t>attribute achievement form</a:t>
            </a:r>
            <a:r>
              <a:rPr lang="en-GB" sz="900">
                <a:latin typeface="Noto Sans"/>
                <a:ea typeface="Noto Sans"/>
                <a:cs typeface="Noto Sans"/>
              </a:rPr>
              <a:t>.</a:t>
            </a:r>
            <a:endParaRPr lang="en-US" sz="900">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Career development. </a:t>
            </a:r>
            <a:r>
              <a:rPr lang="en-GB" sz="900">
                <a:solidFill>
                  <a:schemeClr val="tx1">
                    <a:lumMod val="65000"/>
                    <a:lumOff val="35000"/>
                  </a:schemeClr>
                </a:solidFill>
                <a:latin typeface="Noto Sans"/>
                <a:ea typeface="Noto Sans"/>
                <a:cs typeface="Noto Sans"/>
              </a:rPr>
              <a:t>As the leading professional membership body for civil and infrastructure engineers, ICE has everything you need to kickstart a successful career journey. </a:t>
            </a:r>
            <a:r>
              <a:rPr lang="en-GB">
                <a:solidFill>
                  <a:schemeClr val="tx1">
                    <a:lumMod val="65000"/>
                    <a:lumOff val="35000"/>
                  </a:schemeClr>
                </a:solidFill>
                <a:latin typeface="Noto Sans"/>
                <a:ea typeface="Noto Sans"/>
                <a:cs typeface="Noto Sans"/>
              </a:rPr>
              <a:t>Download</a:t>
            </a:r>
            <a:r>
              <a:rPr lang="en-GB">
                <a:solidFill>
                  <a:srgbClr val="595959"/>
                </a:solidFill>
                <a:latin typeface="Noto Sans"/>
                <a:ea typeface="Noto Sans"/>
                <a:cs typeface="Noto Sans"/>
              </a:rPr>
              <a:t> the ICE Careers app</a:t>
            </a:r>
            <a:r>
              <a:rPr lang="en-GB">
                <a:latin typeface="Noto Sans"/>
                <a:ea typeface="Noto Sans"/>
                <a:cs typeface="Noto Sans"/>
              </a:rPr>
              <a:t> </a:t>
            </a:r>
            <a:r>
              <a:rPr lang="en-GB" sz="900">
                <a:solidFill>
                  <a:schemeClr val="tx1">
                    <a:lumMod val="65000"/>
                    <a:lumOff val="35000"/>
                  </a:schemeClr>
                </a:solidFill>
                <a:latin typeface="Noto Sans"/>
                <a:ea typeface="Noto Sans"/>
                <a:cs typeface="Noto Sans"/>
              </a:rPr>
              <a:t>and join our regular careers talks to better understand the career options available to you, gaining insights into earning potential and pathways to professional qualifications.</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rPr>
              <a:t>  </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a:ea typeface="Noto Sans"/>
                <a:cs typeface="Noto Sans"/>
              </a:rPr>
              <a:t>QUEST Kenneth Watson Travel Award: up to £1,000 for individuals and £3,000 for groups to fund a trip to help you develop your civil engineering knowledge and experience. Student prize £250 (final year).</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Lifelong learning. </a:t>
            </a:r>
            <a:r>
              <a:rPr lang="en-GB" sz="900">
                <a:solidFill>
                  <a:schemeClr val="tx1">
                    <a:lumMod val="65000"/>
                    <a:lumOff val="35000"/>
                  </a:schemeClr>
                </a:solidFill>
                <a:latin typeface="Noto Sans"/>
                <a:ea typeface="Noto Sans"/>
                <a:cs typeface="Noto Sans"/>
              </a:rPr>
              <a:t>Enhance your learning experience through our user-friendly </a:t>
            </a:r>
            <a:r>
              <a:rPr lang="en-GB" sz="900">
                <a:latin typeface="Noto Sans"/>
                <a:ea typeface="Noto Sans"/>
                <a:cs typeface="Noto Sans"/>
                <a:hlinkClick r:id="rId5"/>
              </a:rPr>
              <a:t>Knowledge Hub</a:t>
            </a:r>
            <a:r>
              <a:rPr lang="en-GB" sz="900">
                <a:solidFill>
                  <a:schemeClr val="tx1">
                    <a:lumMod val="65000"/>
                    <a:lumOff val="35000"/>
                  </a:schemeClr>
                </a:solidFill>
                <a:latin typeface="Noto Sans"/>
                <a:ea typeface="Noto Sans"/>
                <a:cs typeface="Noto Sans"/>
              </a:rPr>
              <a:t>, containing tailored CPD content. Explore ICE’s </a:t>
            </a:r>
            <a:r>
              <a:rPr lang="en-GB" sz="900">
                <a:latin typeface="Noto Sans"/>
                <a:ea typeface="Noto Sans"/>
                <a:cs typeface="Noto Sans"/>
                <a:hlinkClick r:id="rId6"/>
              </a:rPr>
              <a:t>extensive library</a:t>
            </a:r>
            <a:r>
              <a:rPr lang="en-GB" sz="900">
                <a:solidFill>
                  <a:schemeClr val="tx1">
                    <a:lumMod val="65000"/>
                    <a:lumOff val="35000"/>
                  </a:schemeClr>
                </a:solidFill>
                <a:latin typeface="Noto Sans"/>
                <a:ea typeface="Noto Sans"/>
                <a:cs typeface="Noto Sans"/>
              </a:rPr>
              <a:t>, the largest of its kind, and stay informed on industry news through publications like </a:t>
            </a:r>
            <a:r>
              <a:rPr lang="en-GB" sz="900">
                <a:latin typeface="Noto Sans"/>
                <a:ea typeface="Noto Sans"/>
                <a:cs typeface="Noto Sans"/>
                <a:hlinkClick r:id="rId7"/>
              </a:rPr>
              <a:t>New Civil Engineer</a:t>
            </a:r>
            <a:r>
              <a:rPr lang="en-GB" sz="900">
                <a:latin typeface="Noto Sans"/>
                <a:ea typeface="Noto Sans"/>
                <a:cs typeface="Noto Sans"/>
              </a:rPr>
              <a:t> </a:t>
            </a:r>
            <a:r>
              <a:rPr lang="en-GB" sz="900">
                <a:solidFill>
                  <a:schemeClr val="tx1">
                    <a:lumMod val="65000"/>
                    <a:lumOff val="35000"/>
                  </a:schemeClr>
                </a:solidFill>
                <a:latin typeface="Noto Sans"/>
                <a:ea typeface="Noto Sans"/>
                <a:cs typeface="Noto Sans"/>
              </a:rPr>
              <a:t>and our </a:t>
            </a:r>
            <a:r>
              <a:rPr lang="en-GB" sz="900">
                <a:latin typeface="Noto Sans"/>
                <a:ea typeface="Noto Sans"/>
                <a:cs typeface="Noto Sans"/>
                <a:hlinkClick r:id="rId8"/>
              </a:rPr>
              <a:t>Civil Engineering Journal</a:t>
            </a:r>
            <a:r>
              <a:rPr lang="en-GB" sz="900">
                <a:solidFill>
                  <a:schemeClr val="tx1">
                    <a:lumMod val="65000"/>
                    <a:lumOff val="35000"/>
                  </a:schemeClr>
                </a:solidFill>
                <a:latin typeface="Noto Sans"/>
                <a:ea typeface="Noto Sans"/>
                <a:cs typeface="Noto Sans"/>
              </a:rPr>
              <a:t>. Supplement your studies by attending </a:t>
            </a:r>
            <a:r>
              <a:rPr lang="en-GB" sz="900">
                <a:latin typeface="Noto Sans"/>
                <a:ea typeface="Noto Sans"/>
                <a:cs typeface="Noto Sans"/>
                <a:hlinkClick r:id="rId9"/>
              </a:rPr>
              <a:t>lectures</a:t>
            </a:r>
            <a:r>
              <a:rPr lang="en-GB" sz="900">
                <a:latin typeface="Noto Sans"/>
                <a:ea typeface="Noto Sans"/>
                <a:cs typeface="Noto Sans"/>
              </a:rPr>
              <a:t> </a:t>
            </a:r>
            <a:r>
              <a:rPr lang="en-GB" sz="900">
                <a:solidFill>
                  <a:schemeClr val="tx1">
                    <a:lumMod val="65000"/>
                    <a:lumOff val="35000"/>
                  </a:schemeClr>
                </a:solidFill>
                <a:latin typeface="Noto Sans"/>
                <a:ea typeface="Noto Sans"/>
                <a:cs typeface="Noto Sans"/>
              </a:rPr>
              <a:t>and</a:t>
            </a:r>
            <a:r>
              <a:rPr lang="en-GB" sz="900">
                <a:latin typeface="Noto Sans"/>
                <a:ea typeface="Noto Sans"/>
                <a:cs typeface="Noto Sans"/>
              </a:rPr>
              <a:t> </a:t>
            </a:r>
            <a:r>
              <a:rPr lang="en-GB" sz="900">
                <a:latin typeface="Noto Sans"/>
                <a:ea typeface="Noto Sans"/>
                <a:cs typeface="Noto Sans"/>
                <a:hlinkClick r:id="rId10"/>
              </a:rPr>
              <a:t>conferences</a:t>
            </a:r>
            <a:r>
              <a:rPr lang="en-GB" sz="900">
                <a:solidFill>
                  <a:schemeClr val="tx1">
                    <a:lumMod val="65000"/>
                    <a:lumOff val="35000"/>
                  </a:schemeClr>
                </a:solidFill>
                <a:latin typeface="Noto Sans"/>
                <a:ea typeface="Noto Sans"/>
                <a:cs typeface="Noto Sans"/>
              </a:rPr>
              <a:t>, keep current with industry trends, and access our world-beating training sessions and thought leadership content.</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solidFill>
                  <a:schemeClr val="tx1">
                    <a:lumMod val="65000"/>
                    <a:lumOff val="35000"/>
                  </a:schemeClr>
                </a:solidFill>
                <a:latin typeface="Noto Sans"/>
                <a:ea typeface="Noto Sans"/>
                <a:cs typeface="Noto Sans"/>
              </a:rPr>
              <a:t>Connections and community. </a:t>
            </a:r>
            <a:r>
              <a:rPr lang="en-GB" sz="900">
                <a:solidFill>
                  <a:schemeClr val="tx1">
                    <a:lumMod val="65000"/>
                    <a:lumOff val="35000"/>
                  </a:schemeClr>
                </a:solidFill>
                <a:latin typeface="Noto Sans"/>
                <a:ea typeface="Noto Sans"/>
                <a:cs typeface="Noto Sans"/>
              </a:rPr>
              <a:t>Connect with ICE’s global and local network of engineers. Receive advice, support and engage in the professional enrichment programmes delivered by your </a:t>
            </a:r>
            <a:r>
              <a:rPr lang="en-GB" sz="900">
                <a:latin typeface="Noto Sans"/>
                <a:ea typeface="Noto Sans"/>
                <a:cs typeface="Noto Sans"/>
                <a:hlinkClick r:id="rId11"/>
              </a:rPr>
              <a:t>regional team</a:t>
            </a:r>
            <a:r>
              <a:rPr lang="en-GB" sz="900">
                <a:solidFill>
                  <a:schemeClr val="tx1">
                    <a:lumMod val="65000"/>
                    <a:lumOff val="35000"/>
                  </a:schemeClr>
                </a:solidFill>
                <a:latin typeface="Noto Sans"/>
                <a:ea typeface="Noto Sans"/>
                <a:cs typeface="Noto Sans"/>
              </a:rPr>
              <a:t>. Keep up to date via our </a:t>
            </a:r>
            <a:r>
              <a:rPr lang="en-GB" sz="900">
                <a:latin typeface="Noto Sans"/>
                <a:ea typeface="Noto Sans"/>
                <a:cs typeface="Noto Sans"/>
                <a:hlinkClick r:id="rId12"/>
              </a:rPr>
              <a:t>@ice_universities Instagram account</a:t>
            </a:r>
            <a:r>
              <a:rPr lang="en-GB" sz="900">
                <a:solidFill>
                  <a:schemeClr val="tx1">
                    <a:lumMod val="65000"/>
                    <a:lumOff val="35000"/>
                  </a:schemeClr>
                </a:solidFill>
                <a:latin typeface="Noto Sans"/>
                <a:ea typeface="Noto Sans"/>
                <a:cs typeface="Noto Sans"/>
              </a:rPr>
              <a:t>. Join the </a:t>
            </a:r>
            <a:r>
              <a:rPr lang="en-GB" sz="900">
                <a:latin typeface="Noto Sans"/>
                <a:ea typeface="Noto Sans"/>
                <a:cs typeface="Noto Sans"/>
                <a:hlinkClick r:id="rId13"/>
              </a:rPr>
              <a:t>Early Careers Network (</a:t>
            </a:r>
            <a:r>
              <a:rPr lang="en-GB" sz="900" err="1">
                <a:latin typeface="Noto Sans"/>
                <a:ea typeface="Noto Sans"/>
                <a:cs typeface="Noto Sans"/>
                <a:hlinkClick r:id="rId13"/>
              </a:rPr>
              <a:t>ECNet</a:t>
            </a:r>
            <a:r>
              <a:rPr lang="en-GB" sz="900">
                <a:latin typeface="Noto Sans"/>
                <a:ea typeface="Noto Sans"/>
                <a:cs typeface="Noto Sans"/>
                <a:hlinkClick r:id="rId13"/>
              </a:rPr>
              <a:t>)</a:t>
            </a:r>
            <a:r>
              <a:rPr lang="en-GB" sz="900">
                <a:latin typeface="Noto Sans"/>
                <a:ea typeface="Noto Sans"/>
                <a:cs typeface="Noto Sans"/>
              </a:rPr>
              <a:t> </a:t>
            </a:r>
            <a:r>
              <a:rPr lang="en-GB" sz="900">
                <a:solidFill>
                  <a:schemeClr val="tx1">
                    <a:lumMod val="65000"/>
                    <a:lumOff val="35000"/>
                  </a:schemeClr>
                </a:solidFill>
                <a:latin typeface="Noto Sans"/>
                <a:ea typeface="Noto Sans"/>
                <a:cs typeface="Noto Sans"/>
              </a:rPr>
              <a:t>to connect with peers and shape ICE’s activities or support the next generation by becoming an </a:t>
            </a:r>
            <a:r>
              <a:rPr lang="en-GB" sz="900">
                <a:latin typeface="Noto Sans"/>
                <a:ea typeface="Noto Sans"/>
                <a:cs typeface="Noto Sans"/>
                <a:hlinkClick r:id="rId14"/>
              </a:rPr>
              <a:t>ICE STEM Ambassador</a:t>
            </a:r>
            <a:r>
              <a:rPr lang="en-GB" sz="900">
                <a:solidFill>
                  <a:schemeClr val="tx1">
                    <a:lumMod val="65000"/>
                    <a:lumOff val="35000"/>
                  </a:schemeClr>
                </a:solidFill>
                <a:latin typeface="Noto Sans"/>
                <a:ea typeface="Noto Sans"/>
                <a:cs typeface="Noto Sans"/>
              </a:rPr>
              <a:t>. </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a:ea typeface="Noto Sans"/>
                <a:cs typeface="Noto Sans"/>
              </a:rPr>
              <a:t>Part of a global community of over </a:t>
            </a:r>
            <a:r>
              <a:rPr lang="en-GB">
                <a:solidFill>
                  <a:schemeClr val="tx1">
                    <a:lumMod val="65000"/>
                    <a:lumOff val="35000"/>
                  </a:schemeClr>
                </a:solidFill>
                <a:latin typeface="Noto Sans"/>
                <a:ea typeface="Noto Sans"/>
                <a:cs typeface="Noto Sans"/>
              </a:rPr>
              <a:t>95,000</a:t>
            </a:r>
            <a:r>
              <a:rPr lang="en-GB" sz="900">
                <a:solidFill>
                  <a:schemeClr val="tx1">
                    <a:lumMod val="65000"/>
                    <a:lumOff val="35000"/>
                  </a:schemeClr>
                </a:solidFill>
                <a:latin typeface="Noto Sans"/>
                <a:ea typeface="Noto Sans"/>
                <a:cs typeface="Noto Sans"/>
              </a:rPr>
              <a:t> members in over 160 countries.</a:t>
            </a:r>
            <a:br>
              <a:rPr lang="en-GB" sz="900">
                <a:latin typeface="Noto Sans" panose="020B0502040504020204" pitchFamily="34" charset="0"/>
                <a:ea typeface="Noto Sans" panose="020B0502040504020204" pitchFamily="34" charset="0"/>
                <a:cs typeface="Noto Sans" panose="020B0502040504020204" pitchFamily="34" charset="0"/>
              </a:rPr>
            </a:br>
            <a:endParaRPr lang="en-GB" sz="90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a:solidFill>
                  <a:schemeClr val="tx1">
                    <a:lumMod val="65000"/>
                    <a:lumOff val="35000"/>
                  </a:schemeClr>
                </a:solidFill>
                <a:latin typeface="Noto Sans"/>
                <a:ea typeface="Noto Sans"/>
                <a:cs typeface="Noto Sans"/>
              </a:rPr>
              <a:t>Wellbeing and rewards. </a:t>
            </a:r>
            <a:r>
              <a:rPr lang="en-GB" sz="900">
                <a:solidFill>
                  <a:schemeClr val="tx1">
                    <a:lumMod val="65000"/>
                    <a:lumOff val="35000"/>
                  </a:schemeClr>
                </a:solidFill>
                <a:latin typeface="Noto Sans"/>
                <a:ea typeface="Noto Sans"/>
                <a:cs typeface="Noto Sans"/>
              </a:rPr>
              <a:t>Receive personalised assistance through the </a:t>
            </a:r>
            <a:r>
              <a:rPr lang="en-GB" sz="900">
                <a:latin typeface="Noto Sans"/>
                <a:ea typeface="Noto Sans"/>
                <a:cs typeface="Noto Sans"/>
                <a:hlinkClick r:id="rId15"/>
              </a:rPr>
              <a:t>ICE Benevolent Fund’s</a:t>
            </a:r>
            <a:r>
              <a:rPr lang="en-GB" sz="900">
                <a:latin typeface="Noto Sans"/>
                <a:ea typeface="Noto Sans"/>
                <a:cs typeface="Noto Sans"/>
              </a:rPr>
              <a:t> </a:t>
            </a:r>
            <a:r>
              <a:rPr lang="en-GB" sz="900">
                <a:latin typeface="Noto Sans"/>
                <a:ea typeface="Noto Sans"/>
                <a:cs typeface="Noto Sans"/>
                <a:hlinkClick r:id="rId15"/>
              </a:rPr>
              <a:t>24-hour helpline</a:t>
            </a:r>
            <a:r>
              <a:rPr lang="en-GB" sz="900">
                <a:latin typeface="Noto Sans"/>
                <a:ea typeface="Noto Sans"/>
                <a:cs typeface="Noto Sans"/>
              </a:rPr>
              <a:t> </a:t>
            </a:r>
            <a:r>
              <a:rPr lang="en-GB" sz="900">
                <a:solidFill>
                  <a:schemeClr val="tx1">
                    <a:lumMod val="65000"/>
                    <a:lumOff val="35000"/>
                  </a:schemeClr>
                </a:solidFill>
                <a:latin typeface="Noto Sans"/>
                <a:ea typeface="Noto Sans"/>
                <a:cs typeface="Noto Sans"/>
              </a:rPr>
              <a:t>and access resources for your wellbeing via its </a:t>
            </a:r>
            <a:r>
              <a:rPr lang="en-GB" sz="900">
                <a:latin typeface="Noto Sans"/>
                <a:ea typeface="Noto Sans"/>
                <a:cs typeface="Noto Sans"/>
                <a:hlinkClick r:id="rId16"/>
              </a:rPr>
              <a:t>wellbeing portal</a:t>
            </a:r>
            <a:r>
              <a:rPr lang="en-GB" sz="900">
                <a:solidFill>
                  <a:schemeClr val="tx1">
                    <a:lumMod val="65000"/>
                    <a:lumOff val="35000"/>
                  </a:schemeClr>
                </a:solidFill>
                <a:latin typeface="Noto Sans"/>
                <a:ea typeface="Noto Sans"/>
                <a:cs typeface="Noto Sans"/>
              </a:rPr>
              <a:t>. Explore potential </a:t>
            </a:r>
            <a:r>
              <a:rPr lang="en-GB" sz="900">
                <a:latin typeface="Noto Sans"/>
                <a:ea typeface="Noto Sans"/>
                <a:cs typeface="Noto Sans"/>
                <a:hlinkClick r:id="rId17"/>
              </a:rPr>
              <a:t>grant opportunities</a:t>
            </a:r>
            <a:r>
              <a:rPr lang="en-GB" sz="900">
                <a:latin typeface="Noto Sans"/>
                <a:ea typeface="Noto Sans"/>
                <a:cs typeface="Noto Sans"/>
              </a:rPr>
              <a:t> </a:t>
            </a:r>
            <a:r>
              <a:rPr lang="en-GB" sz="900">
                <a:solidFill>
                  <a:schemeClr val="tx1">
                    <a:lumMod val="65000"/>
                    <a:lumOff val="35000"/>
                  </a:schemeClr>
                </a:solidFill>
                <a:latin typeface="Noto Sans"/>
                <a:ea typeface="Noto Sans"/>
                <a:cs typeface="Noto Sans"/>
              </a:rPr>
              <a:t>to support your academic and professional journey. Enjoy exclusive money-saving discounts and offers from a variety of brands and retailers through</a:t>
            </a:r>
            <a:r>
              <a:rPr lang="en-GB" sz="900">
                <a:latin typeface="Noto Sans"/>
                <a:ea typeface="Noto Sans"/>
                <a:cs typeface="Noto Sans"/>
              </a:rPr>
              <a:t> </a:t>
            </a:r>
            <a:r>
              <a:rPr lang="en-GB" sz="900">
                <a:latin typeface="Noto Sans"/>
                <a:ea typeface="Noto Sans"/>
                <a:cs typeface="Noto Sans"/>
                <a:hlinkClick r:id="rId18"/>
              </a:rPr>
              <a:t>ICE Rewards</a:t>
            </a:r>
            <a:r>
              <a:rPr lang="en-GB" sz="90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DCEE29-F883-6128-F511-6D0B89F48F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E32CD35-958C-2553-9775-05C079C8BBC2}"/>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A3BB05BF-FBFE-77BC-C20C-CB8A8BD9B669}"/>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SUPPORT, RESOURCES AND OPPORTUNITIES FOR STUDENTS </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83559BD-221B-FA13-CCCA-6D6CB8B43CE8}"/>
              </a:ext>
            </a:extLst>
          </p:cNvPr>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4055585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351C1E-0118-E442-5433-D5AEAF6FE7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060ACC-F036-E2F9-1A9F-3FFB473247C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0325231-B638-48EE-28A6-64D7EEFD2639}"/>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VIDEO HIGHLIGHTING BENEFITS OF ICE STUDENT MEMBERSHIP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video requires online link or advance download (see ICE Colleagues Resources hub). For good sound, recommend testing sound equipment ahead of presentation if possible*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YouTube link: </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https://www.youtube.com/watch?v=a_vkBuu00X4</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D1F7A232-2297-6A3B-BA31-88759FA095C9}"/>
              </a:ext>
            </a:extLst>
          </p:cNvPr>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364907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YOUR GUIDE TO GETTING AHEAD</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talks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Mobile app designed to help undergraduate students and apprentices plan their career in civil engineering and infrastructure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a careers guide, professional development tracker, ICE events and more support for students</a:t>
            </a:r>
            <a:b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Download the app – QR codes on slide, or search ‘ICE Careers’ in Apple App Store or Google Play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b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(Speaker note: more detail re app is on speaker notes on following slide with screenshots)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CA333F-39B6-251A-B905-E823642F1F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E35C536-CEDB-BFBF-A646-FF19B2B28B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2F4FB96-8307-CF78-21A9-A654D7C939D5}"/>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 – key features and content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Careers guide.</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Features industry insights, sector overviews, role profiles and career pathways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Guide also showcases real-world case studies of the people and projects shaping the industry</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development tracker.</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Students can begin to record their professional development (IPD and CPD) to get a head start on their journey to become professionally qualified</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App also features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events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for students,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Rewards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offers,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employer directory</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and more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All students can download the app. </a:t>
            </a: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Student Members</a:t>
            </a: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can log in to the app to access additional features: the professional development tracker, ICE Rewards, also favourite events, save content from the guide and other tailored content.</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AAC428C-1A23-BC17-6E91-E45B454AB7E5}"/>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2940660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PROFESSIONAL QUALIFICATIONS (HOW)</a:t>
            </a:r>
            <a:endParaRPr lang="en-GB"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chemeClr val="tx1">
                    <a:lumMod val="65000"/>
                    <a:lumOff val="35000"/>
                  </a:schemeClr>
                </a:solidFill>
                <a:effectLst/>
                <a:latin typeface="Noto Sans"/>
                <a:ea typeface="Noto Sans"/>
                <a:cs typeface="Noto Sans"/>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a:solidFill>
                  <a:schemeClr val="tx1">
                    <a:lumMod val="65000"/>
                    <a:lumOff val="35000"/>
                  </a:schemeClr>
                </a:solidFill>
                <a:effectLst/>
                <a:latin typeface="Noto Sans"/>
                <a:ea typeface="Noto Sans"/>
                <a:cs typeface="Noto Sans"/>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Explain CEng, IEng and EngTech MICE.*</a:t>
            </a:r>
          </a:p>
          <a:p>
            <a:br>
              <a:rPr lang="en-GB" sz="900">
                <a:latin typeface="Noto Sans" panose="020B0502040504020204" pitchFamily="34" charset="0"/>
                <a:ea typeface="Noto Sans" panose="020B0502040504020204" pitchFamily="34" charset="0"/>
                <a:cs typeface="Noto Sans" panose="020B0502040504020204" pitchFamily="34" charset="0"/>
              </a:rPr>
            </a:br>
            <a:r>
              <a:rPr lang="en-GB" sz="900">
                <a:solidFill>
                  <a:schemeClr val="tx1">
                    <a:lumMod val="65000"/>
                    <a:lumOff val="35000"/>
                  </a:schemeClr>
                </a:solidFill>
                <a:latin typeface="Noto Sans"/>
                <a:ea typeface="Noto Sans"/>
                <a:cs typeface="Noto Sans"/>
              </a:rPr>
              <a:t>Becoming professionally qualified with </a:t>
            </a:r>
            <a:r>
              <a:rPr lang="en-GB">
                <a:solidFill>
                  <a:schemeClr val="tx1">
                    <a:lumMod val="65000"/>
                    <a:lumOff val="35000"/>
                  </a:schemeClr>
                </a:solidFill>
                <a:latin typeface="Noto Sans"/>
                <a:ea typeface="Noto Sans"/>
                <a:cs typeface="Noto Sans"/>
              </a:rPr>
              <a:t>the ICE</a:t>
            </a:r>
            <a:r>
              <a:rPr lang="en-GB" sz="900">
                <a:solidFill>
                  <a:schemeClr val="tx1">
                    <a:lumMod val="65000"/>
                    <a:lumOff val="35000"/>
                  </a:schemeClr>
                </a:solidFill>
                <a:latin typeface="Noto Sans"/>
                <a:ea typeface="Noto Sans"/>
                <a:cs typeface="Noto Sans"/>
              </a:rPr>
              <a:t> is </a:t>
            </a:r>
            <a:r>
              <a:rPr lang="en-GB" sz="900" b="1">
                <a:solidFill>
                  <a:schemeClr val="tx1">
                    <a:lumMod val="65000"/>
                    <a:lumOff val="35000"/>
                  </a:schemeClr>
                </a:solidFill>
                <a:latin typeface="Noto Sans"/>
                <a:ea typeface="Noto Sans"/>
                <a:cs typeface="Noto Sans"/>
              </a:rPr>
              <a:t>really straightforward.</a:t>
            </a:r>
            <a:endParaRPr lang="en-GB"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 </a:t>
            </a:r>
          </a:p>
          <a:p>
            <a:r>
              <a:rPr lang="en-GB" sz="900">
                <a:solidFill>
                  <a:schemeClr val="tx1">
                    <a:lumMod val="65000"/>
                    <a:lumOff val="35000"/>
                  </a:schemeClr>
                </a:solidFill>
                <a:latin typeface="Noto Sans"/>
                <a:ea typeface="Noto Sans"/>
                <a:cs typeface="Noto Sans"/>
              </a:rPr>
              <a:t>Overall, </a:t>
            </a:r>
            <a:r>
              <a:rPr lang="en-US" sz="900">
                <a:solidFill>
                  <a:schemeClr val="tx1">
                    <a:lumMod val="65000"/>
                    <a:lumOff val="35000"/>
                  </a:schemeClr>
                </a:solidFill>
                <a:latin typeface="Noto Sans"/>
                <a:ea typeface="Noto Sans"/>
                <a:cs typeface="Noto Sans"/>
              </a:rPr>
              <a:t>achieving professionally qualified status comes from a combination of academic qualifications, work experience and then from passing a Professional Review.</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give a broad guide to potential timescales, but emphasise it is about quality of experience, not years of experience*</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Academic qualifications: </a:t>
            </a:r>
            <a:r>
              <a:rPr lang="en-GB" sz="900">
                <a:solidFill>
                  <a:schemeClr val="tx1">
                    <a:lumMod val="65000"/>
                    <a:lumOff val="35000"/>
                  </a:schemeClr>
                </a:solidFill>
                <a:latin typeface="Noto Sans"/>
                <a:ea typeface="Noto Sans"/>
                <a:cs typeface="Noto Sans"/>
              </a:rPr>
              <a:t>*NOTE TO PRESENTER: inform the audience what their course is accredited for*</a:t>
            </a:r>
          </a:p>
          <a:p>
            <a:r>
              <a:rPr lang="en-GB" sz="900">
                <a:solidFill>
                  <a:schemeClr val="tx1">
                    <a:lumMod val="65000"/>
                    <a:lumOff val="35000"/>
                  </a:schemeClr>
                </a:solidFill>
                <a:latin typeface="Noto Sans"/>
                <a:ea typeface="Noto Sans"/>
                <a:cs typeface="Noto Sans"/>
              </a:rPr>
              <a:t>So when you complete your studies, you’ve ticked off this step.</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Work experience: </a:t>
            </a:r>
            <a:r>
              <a:rPr lang="en-GB" sz="900">
                <a:solidFill>
                  <a:schemeClr val="tx1">
                    <a:lumMod val="65000"/>
                    <a:lumOff val="35000"/>
                  </a:schemeClr>
                </a:solidFill>
                <a:latin typeface="Noto Sans"/>
                <a:ea typeface="Noto Sans"/>
                <a:cs typeface="Noto Sans"/>
              </a:rPr>
              <a:t>you’ll also need to develop the skills, knowledge and practical experience.</a:t>
            </a:r>
            <a:r>
              <a:rPr lang="en-GB">
                <a:solidFill>
                  <a:schemeClr val="tx1">
                    <a:lumMod val="65000"/>
                    <a:lumOff val="35000"/>
                  </a:schemeClr>
                </a:solidFill>
                <a:latin typeface="Noto Sans"/>
                <a:ea typeface="Noto Sans"/>
                <a:cs typeface="Noto Sans"/>
              </a:rPr>
              <a:t> The </a:t>
            </a:r>
            <a:r>
              <a:rPr lang="en-GB" sz="900">
                <a:solidFill>
                  <a:schemeClr val="tx1">
                    <a:lumMod val="65000"/>
                    <a:lumOff val="35000"/>
                  </a:schemeClr>
                </a:solidFill>
                <a:latin typeface="Noto Sans"/>
                <a:ea typeface="Noto Sans"/>
                <a:cs typeface="Noto Sans"/>
              </a:rPr>
              <a:t>ICE calls this your </a:t>
            </a:r>
            <a:r>
              <a:rPr lang="en-GB" sz="900" b="1">
                <a:solidFill>
                  <a:schemeClr val="tx1">
                    <a:lumMod val="65000"/>
                    <a:lumOff val="35000"/>
                  </a:schemeClr>
                </a:solidFill>
                <a:latin typeface="Noto Sans"/>
                <a:ea typeface="Noto Sans"/>
                <a:cs typeface="Noto Sans"/>
              </a:rPr>
              <a:t>Initial Professional Development (IPD)</a:t>
            </a:r>
            <a:r>
              <a:rPr lang="en-GB" sz="900">
                <a:solidFill>
                  <a:schemeClr val="tx1">
                    <a:lumMod val="65000"/>
                    <a:lumOff val="35000"/>
                  </a:schemeClr>
                </a:solidFill>
                <a:latin typeface="Noto Sans"/>
                <a:ea typeface="Noto Sans"/>
                <a:cs typeface="Noto Sans"/>
              </a:rPr>
              <a:t> – and the good news is that you could get a head start on your journey to professional qualification if you gain and record, experience during your studies. You can also record </a:t>
            </a:r>
            <a:r>
              <a:rPr lang="en-GB" sz="900" b="1">
                <a:solidFill>
                  <a:schemeClr val="tx1">
                    <a:lumMod val="65000"/>
                    <a:lumOff val="35000"/>
                  </a:schemeClr>
                </a:solidFill>
                <a:latin typeface="Noto Sans"/>
                <a:ea typeface="Noto Sans"/>
                <a:cs typeface="Noto Sans"/>
              </a:rPr>
              <a:t>CPD </a:t>
            </a:r>
            <a:r>
              <a:rPr lang="en-GB" sz="900">
                <a:solidFill>
                  <a:schemeClr val="tx1">
                    <a:lumMod val="65000"/>
                    <a:lumOff val="35000"/>
                  </a:schemeClr>
                </a:solidFill>
                <a:latin typeface="Noto Sans"/>
                <a:ea typeface="Noto Sans"/>
                <a:cs typeface="Noto Sans"/>
              </a:rPr>
              <a:t>during your studies.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IPD Mentoring platform: </a:t>
            </a:r>
            <a:r>
              <a:rPr lang="en-GB" sz="900">
                <a:solidFill>
                  <a:schemeClr val="tx1">
                    <a:lumMod val="65000"/>
                    <a:lumOff val="35000"/>
                  </a:schemeClr>
                </a:solidFill>
                <a:latin typeface="Noto Sans"/>
                <a:ea typeface="Noto Sans"/>
                <a:cs typeface="Noto Sans"/>
              </a:rPr>
              <a:t>find a mentor to help you progress to professional qualification.</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Professional Review:</a:t>
            </a:r>
            <a:r>
              <a:rPr lang="en-GB" sz="900">
                <a:solidFill>
                  <a:schemeClr val="tx1">
                    <a:lumMod val="65000"/>
                    <a:lumOff val="35000"/>
                  </a:schemeClr>
                </a:solidFill>
                <a:latin typeface="Noto Sans"/>
                <a:ea typeface="Noto Sans"/>
                <a:cs typeface="Noto Sans"/>
              </a:rPr>
              <a:t> finally, once you’ve completed your studies and gained work experience, you’ll need to pass a Professional Review. </a:t>
            </a:r>
            <a:r>
              <a:rPr lang="en-US" sz="900">
                <a:solidFill>
                  <a:schemeClr val="tx1">
                    <a:lumMod val="65000"/>
                    <a:lumOff val="35000"/>
                  </a:schemeClr>
                </a:solidFill>
                <a:latin typeface="Noto Sans"/>
                <a:ea typeface="Noto Sans"/>
                <a:cs typeface="Noto Sans"/>
              </a:rPr>
              <a:t>This includes a presentation and an interview with two experienced civil engineers or technicians. If you are applying for IEng or CEng you’ll also need to do a written exercise.</a:t>
            </a:r>
            <a:endParaRPr lang="en-GB" sz="900">
              <a:solidFill>
                <a:schemeClr val="tx1">
                  <a:lumMod val="65000"/>
                  <a:lumOff val="35000"/>
                </a:schemeClr>
              </a:solidFill>
              <a:latin typeface="Noto Sans"/>
              <a:ea typeface="Noto Sans"/>
              <a:cs typeface="Noto Sans"/>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Our team is on hand to support you every step of the way, you’ll get lots of help from us and from your employer throughout the whole process to help you achieve your goal. </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reiterate the benefits of professional qualification*</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Benefits of professional qualification</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Letters after your name are a </a:t>
            </a:r>
            <a:r>
              <a:rPr lang="en-GB" sz="900" b="1">
                <a:solidFill>
                  <a:schemeClr val="tx1">
                    <a:lumMod val="65000"/>
                    <a:lumOff val="35000"/>
                  </a:schemeClr>
                </a:solidFill>
                <a:latin typeface="Noto Sans"/>
                <a:ea typeface="Noto Sans"/>
                <a:cs typeface="Noto Sans"/>
              </a:rPr>
              <a:t>mark of excellence</a:t>
            </a:r>
            <a:r>
              <a:rPr lang="en-GB" sz="900">
                <a:solidFill>
                  <a:schemeClr val="tx1">
                    <a:lumMod val="65000"/>
                    <a:lumOff val="35000"/>
                  </a:schemeClr>
                </a:solidFill>
                <a:latin typeface="Noto Sans"/>
                <a:ea typeface="Noto Sans"/>
                <a:cs typeface="Noto Sans"/>
              </a:rPr>
              <a:t>:</a:t>
            </a:r>
            <a:endParaRPr lang="en-US" sz="900">
              <a:solidFill>
                <a:schemeClr val="tx1">
                  <a:lumMod val="65000"/>
                  <a:lumOff val="35000"/>
                </a:schemeClr>
              </a:solidFill>
              <a:latin typeface="Noto Sans"/>
              <a:ea typeface="Noto Sans"/>
              <a:cs typeface="Noto Sans"/>
            </a:endParaRPr>
          </a:p>
          <a:p>
            <a:pPr marL="173990" indent="-173990">
              <a:buFont typeface="Arial,Sans-Serif"/>
              <a:buChar char="•"/>
            </a:pPr>
            <a:r>
              <a:rPr lang="en-GB" sz="900">
                <a:solidFill>
                  <a:schemeClr val="tx1">
                    <a:lumMod val="65000"/>
                    <a:lumOff val="35000"/>
                  </a:schemeClr>
                </a:solidFill>
                <a:latin typeface="Noto Sans"/>
                <a:ea typeface="Noto Sans"/>
                <a:cs typeface="Noto Sans"/>
              </a:rPr>
              <a:t>Increase your professional status</a:t>
            </a:r>
            <a:endParaRPr lang="en-US" sz="900">
              <a:solidFill>
                <a:schemeClr val="tx1">
                  <a:lumMod val="65000"/>
                  <a:lumOff val="35000"/>
                </a:schemeClr>
              </a:solidFill>
              <a:latin typeface="Noto Sans"/>
              <a:ea typeface="Noto Sans"/>
              <a:cs typeface="Noto Sans"/>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a:solidFill>
                  <a:schemeClr val="tx1">
                    <a:lumMod val="65000"/>
                    <a:lumOff val="35000"/>
                  </a:schemeClr>
                </a:solidFill>
                <a:latin typeface="Noto Sans"/>
                <a:ea typeface="Noto Sans"/>
                <a:cs typeface="Noto Sans"/>
              </a:rPr>
              <a:t>Really </a:t>
            </a:r>
            <a:r>
              <a:rPr lang="en-GB" sz="900" b="1">
                <a:solidFill>
                  <a:schemeClr val="tx1">
                    <a:lumMod val="65000"/>
                    <a:lumOff val="35000"/>
                  </a:schemeClr>
                </a:solidFill>
                <a:latin typeface="Noto Sans"/>
                <a:ea typeface="Noto Sans"/>
                <a:cs typeface="Noto Sans"/>
              </a:rPr>
              <a:t>valued by employers </a:t>
            </a:r>
            <a:r>
              <a:rPr lang="en-GB" sz="900">
                <a:solidFill>
                  <a:schemeClr val="tx1">
                    <a:lumMod val="65000"/>
                    <a:lumOff val="35000"/>
                  </a:schemeClr>
                </a:solidFill>
                <a:latin typeface="Noto Sans"/>
                <a:ea typeface="Noto Sans"/>
                <a:cs typeface="Noto Sans"/>
              </a:rPr>
              <a:t>– will enhance your career prospects and could help you to </a:t>
            </a:r>
            <a:r>
              <a:rPr lang="en-GB" sz="900" b="1">
                <a:solidFill>
                  <a:schemeClr val="tx1">
                    <a:lumMod val="65000"/>
                    <a:lumOff val="35000"/>
                  </a:schemeClr>
                </a:solidFill>
                <a:latin typeface="Noto Sans"/>
                <a:ea typeface="Noto Sans"/>
                <a:cs typeface="Noto Sans"/>
              </a:rPr>
              <a:t>earn more</a:t>
            </a:r>
            <a:br>
              <a:rPr lang="en-GB" sz="900" b="1">
                <a:latin typeface="Noto Sans" panose="020B0502040504020204" pitchFamily="34" charset="0"/>
                <a:ea typeface="Noto Sans" panose="020B0502040504020204" pitchFamily="34" charset="0"/>
                <a:cs typeface="Noto Sans" panose="020B0502040504020204" pitchFamily="34" charset="0"/>
              </a:rPr>
            </a:br>
            <a:r>
              <a:rPr lang="en-GB" sz="900" b="0">
                <a:solidFill>
                  <a:schemeClr val="tx1">
                    <a:lumMod val="65000"/>
                    <a:lumOff val="35000"/>
                  </a:schemeClr>
                </a:solidFill>
                <a:latin typeface="Noto Sans"/>
                <a:ea typeface="Noto Sans"/>
                <a:cs typeface="Noto Sans"/>
              </a:rPr>
              <a:t>(recent survey highlighted a £9k salary premium for professionally qualified engineers, across all engineering sectors, more at </a:t>
            </a:r>
            <a:r>
              <a:rPr lang="en-GB" sz="900" b="0">
                <a:solidFill>
                  <a:schemeClr val="tx1">
                    <a:lumMod val="65000"/>
                    <a:lumOff val="35000"/>
                  </a:schemeClr>
                </a:solidFill>
                <a:latin typeface="Noto Sans"/>
                <a:ea typeface="Noto Sans"/>
                <a:cs typeface="Noto Sans"/>
                <a:hlinkClick r:id="rId3"/>
              </a:rPr>
              <a:t>https://www.theengineer.co.uk/content/salary-report/the-engineer-salary-survey-2026</a:t>
            </a:r>
            <a:r>
              <a:rPr lang="en-GB" sz="900" b="0">
                <a:latin typeface="Noto Sans"/>
                <a:ea typeface="Noto Sans"/>
                <a:cs typeface="Noto Sans"/>
              </a:rPr>
              <a:t>) </a:t>
            </a:r>
            <a:endParaRPr lang="en-US" sz="900">
              <a:latin typeface="Noto Sans"/>
              <a:ea typeface="Noto Sans"/>
              <a:cs typeface="Noto Sans"/>
            </a:endParaRPr>
          </a:p>
          <a:p>
            <a:pPr marL="173990" indent="-173990">
              <a:buFont typeface="Arial,Sans-Serif"/>
              <a:buChar char="•"/>
            </a:pPr>
            <a:r>
              <a:rPr lang="en-GB" sz="900" b="1">
                <a:solidFill>
                  <a:schemeClr val="tx1">
                    <a:lumMod val="65000"/>
                    <a:lumOff val="35000"/>
                  </a:schemeClr>
                </a:solidFill>
                <a:latin typeface="Noto Sans"/>
                <a:ea typeface="Noto Sans"/>
                <a:cs typeface="Noto Sans"/>
              </a:rPr>
              <a:t>Internationally-recognised</a:t>
            </a:r>
            <a:r>
              <a:rPr lang="en-GB" sz="900">
                <a:solidFill>
                  <a:schemeClr val="tx1">
                    <a:lumMod val="65000"/>
                    <a:lumOff val="35000"/>
                  </a:schemeClr>
                </a:solidFill>
                <a:latin typeface="Noto Sans"/>
                <a:ea typeface="Noto Sans"/>
                <a:cs typeface="Noto Sans"/>
              </a:rPr>
              <a:t>, open up opportunities to work around the world</a:t>
            </a:r>
            <a:endParaRPr lang="en-US" sz="900">
              <a:solidFill>
                <a:schemeClr val="tx1">
                  <a:lumMod val="65000"/>
                  <a:lumOff val="35000"/>
                </a:schemeClr>
              </a:solidFill>
              <a:latin typeface="Noto Sans"/>
              <a:ea typeface="Noto Sans"/>
              <a:cs typeface="Noto Sans"/>
            </a:endParaRPr>
          </a:p>
          <a:p>
            <a:pPr marL="173990" indent="-173990">
              <a:buFont typeface="Arial,Sans-Serif"/>
              <a:buChar char="•"/>
            </a:pP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£9k more than they would have been if they hadn’t become professionally qualified.</a:t>
            </a:r>
            <a:endParaRPr lang="en-US" sz="900">
              <a:solidFill>
                <a:schemeClr val="tx1">
                  <a:lumMod val="65000"/>
                  <a:lumOff val="35000"/>
                </a:schemeClr>
              </a:solidFill>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26594598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8336AA-225D-AADC-1E93-575D0B168A2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B63DB3C-9D8A-914E-A0AF-284B470FA80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D3A478F1-9649-EE57-4DEC-DC2DE5DA977F}"/>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ICE 7 ATTRIBUTES</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There are the 7 criteria for measuring the professional experience of a civil engineer, regardless of path, field and country of work.</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Understanding and practical application of engineering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Management and leadership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Commercial ability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Health, safety and welfare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Sustainable development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Interpersonal skills and communication</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Professional commitment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B43F3ACA-0B11-1AA5-136D-1B731BA0F7AA}"/>
              </a:ext>
            </a:extLst>
          </p:cNvPr>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32464343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FC4320-4C97-0A71-F8C4-218904C886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899A85-E8E6-A280-0F6E-A3DC496CEBC6}"/>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1D3D138E-50C2-1F04-F822-9152C4E07AD7}"/>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RECORDING YOUR EXPERIENCE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gained work experience during your studies, you can record it and gain a head start on your journey to professional qualification with the ICE.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have had a regular placement with a civil engineering employer, you probably have more.</a:t>
            </a: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Careers app – Tracker tool</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Download the ICE Careers app and begin recording your initial professional development (IPD) and continuing professional development (CPD) using the Tracker tool. </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Attribute Achievement form</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You can also record your experience using the Attribute Achievement form available for download on the ICE website linked</a:t>
            </a:r>
            <a:r>
              <a:rPr lang="en-GB">
                <a:solidFill>
                  <a:schemeClr val="tx1">
                    <a:lumMod val="65000"/>
                    <a:lumOff val="35000"/>
                  </a:schemeClr>
                </a:solidFill>
                <a:latin typeface="Noto Sans"/>
                <a:ea typeface="Noto Sans"/>
                <a:cs typeface="Noto Sans"/>
              </a:rPr>
              <a:t> on this slide</a:t>
            </a:r>
            <a:r>
              <a:rPr lang="en-GB" sz="900">
                <a:solidFill>
                  <a:schemeClr val="tx1">
                    <a:lumMod val="65000"/>
                    <a:lumOff val="35000"/>
                  </a:schemeClr>
                </a:solidFill>
                <a:latin typeface="Noto Sans"/>
                <a:ea typeface="Noto Sans"/>
                <a:cs typeface="Noto Sans"/>
              </a:rPr>
              <a:t>.</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Include bullet points under each attribute.</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do not have evidence for each attribute now, don’t worry. As you gain more experience, you will gain more evidence for each of the attributes.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244892-3C63-6A71-759B-27A44BCC29E6}"/>
              </a:ext>
            </a:extLst>
          </p:cNvPr>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14933314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F14B1B-DC00-6627-A485-ED11D62F7F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C9260F-7AA3-C8E3-1FBA-6069CEF3543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429F477F-762C-9FB8-A0E2-617EC256324C}"/>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LEVERAGE YOUR INDUSTRY CONTACTS</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Ask your prospective employer or current industry contact if they provide an ICE mentor or training agreement on the ICE training scheme to help support your journey towards professional qualification.</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You can them questions such as:</a:t>
            </a: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Is there a company training scheme?</a:t>
            </a: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not, is there an ICE qualified person who can be your mentor?</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While many employers will be able to support you with finding a mentor. If not, the following resources can help your search.</a:t>
            </a:r>
          </a:p>
          <a:p>
            <a:pPr>
              <a:spcBef>
                <a:spcPct val="20000"/>
              </a:spcBef>
            </a:pP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ICE’s mentor-matching platform:</a:t>
            </a:r>
          </a:p>
          <a:p>
            <a:pPr>
              <a:spcBef>
                <a:spcPct val="20000"/>
              </a:spcBef>
            </a:pPr>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ice.org.uk/mentoring</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Or contact ICE’s Membership Support Centre:</a:t>
            </a:r>
          </a:p>
          <a:p>
            <a:pPr>
              <a:spcBef>
                <a:spcPct val="20000"/>
              </a:spcBef>
            </a:pPr>
            <a:r>
              <a:rPr lang="en-GB" sz="900" b="1">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membership@ice.org.uk</a:t>
            </a:r>
            <a:endPar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pPr>
              <a:spcBef>
                <a:spcPct val="20000"/>
              </a:spcBef>
            </a:pPr>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20EFE12-2C2D-9610-EACA-8C9EA4288C89}"/>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39406203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DCDFA2-7E3F-BCE6-F4A7-6DB9D15D7C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56859E-FECC-303D-0DA1-55EFFEAC9B07}"/>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E9647C7C-857D-7C5A-C267-CF71B3605B26}"/>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VIDEO HIGHLIGHTING BENEFITS OF ICE MEMBERSHIP AND QUALIFICATIONS</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video requires online link or advance download (see below</a:t>
            </a:r>
            <a:r>
              <a:rPr lang="en-GB">
                <a:solidFill>
                  <a:schemeClr val="tx1">
                    <a:lumMod val="65000"/>
                    <a:lumOff val="35000"/>
                  </a:schemeClr>
                </a:solidFill>
                <a:latin typeface="Noto Sans"/>
                <a:ea typeface="Noto Sans"/>
                <a:cs typeface="Noto Sans"/>
              </a:rPr>
              <a:t>).</a:t>
            </a:r>
            <a:r>
              <a:rPr lang="en-GB" sz="900">
                <a:solidFill>
                  <a:schemeClr val="tx1">
                    <a:lumMod val="65000"/>
                    <a:lumOff val="35000"/>
                  </a:schemeClr>
                </a:solidFill>
                <a:latin typeface="Noto Sans"/>
                <a:ea typeface="Noto Sans"/>
                <a:cs typeface="Noto Sans"/>
              </a:rPr>
              <a:t> </a:t>
            </a:r>
            <a:r>
              <a:rPr lang="en-GB">
                <a:solidFill>
                  <a:schemeClr val="tx1">
                    <a:lumMod val="65000"/>
                    <a:lumOff val="35000"/>
                  </a:schemeClr>
                </a:solidFill>
                <a:latin typeface="Noto Sans"/>
                <a:ea typeface="Noto Sans"/>
                <a:cs typeface="Noto Sans"/>
              </a:rPr>
              <a:t>For </a:t>
            </a:r>
            <a:r>
              <a:rPr lang="en-GB" sz="900">
                <a:solidFill>
                  <a:schemeClr val="tx1">
                    <a:lumMod val="65000"/>
                    <a:lumOff val="35000"/>
                  </a:schemeClr>
                </a:solidFill>
                <a:latin typeface="Noto Sans"/>
                <a:ea typeface="Noto Sans"/>
                <a:cs typeface="Noto Sans"/>
              </a:rPr>
              <a:t>good sound</a:t>
            </a:r>
            <a:r>
              <a:rPr lang="en-GB">
                <a:solidFill>
                  <a:schemeClr val="tx1">
                    <a:lumMod val="65000"/>
                    <a:lumOff val="35000"/>
                  </a:schemeClr>
                </a:solidFill>
                <a:latin typeface="Noto Sans"/>
                <a:ea typeface="Noto Sans"/>
                <a:cs typeface="Noto Sans"/>
              </a:rPr>
              <a:t>,</a:t>
            </a:r>
            <a:r>
              <a:rPr lang="en-GB" sz="900">
                <a:solidFill>
                  <a:schemeClr val="tx1">
                    <a:lumMod val="65000"/>
                    <a:lumOff val="35000"/>
                  </a:schemeClr>
                </a:solidFill>
                <a:latin typeface="Noto Sans"/>
                <a:ea typeface="Noto Sans"/>
                <a:cs typeface="Noto Sans"/>
              </a:rPr>
              <a:t> recommend testing sound equipment ahead of presentation if possible*</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Introduce video – hear why our members and employers think that ICE membership and professional qualifications are so vital to their careers.</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Video on the slide is at this link (shorter version, 03:30) - </a:t>
            </a:r>
            <a:r>
              <a:rPr lang="en-GB" sz="900">
                <a:solidFill>
                  <a:srgbClr val="444444"/>
                </a:solidFill>
                <a:latin typeface="Noto Sans"/>
                <a:ea typeface="Noto Sans"/>
                <a:cs typeface="Noto Sans"/>
                <a:hlinkClick r:id="rId3"/>
              </a:rPr>
              <a:t>https://www.youtube.com/watch?v=hSOstb3n5O0</a:t>
            </a:r>
            <a:endParaRPr lang="en-GB" sz="900">
              <a:solidFill>
                <a:srgbClr val="444444"/>
              </a:solidFill>
              <a:latin typeface="Noto Sans"/>
              <a:ea typeface="Noto Sans"/>
              <a:cs typeface="Noto Sans"/>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Or, if no online access for presentation, download from </a:t>
            </a:r>
            <a:r>
              <a:rPr lang="en-GB" sz="900" err="1">
                <a:solidFill>
                  <a:schemeClr val="tx1">
                    <a:lumMod val="65000"/>
                    <a:lumOff val="35000"/>
                  </a:schemeClr>
                </a:solidFill>
                <a:latin typeface="Noto Sans"/>
                <a:ea typeface="Noto Sans"/>
                <a:cs typeface="Noto Sans"/>
              </a:rPr>
              <a:t>Sharepoint</a:t>
            </a:r>
            <a:r>
              <a:rPr lang="en-GB" sz="900">
                <a:solidFill>
                  <a:schemeClr val="tx1">
                    <a:lumMod val="65000"/>
                    <a:lumOff val="35000"/>
                  </a:schemeClr>
                </a:solidFill>
                <a:latin typeface="Noto Sans"/>
                <a:ea typeface="Noto Sans"/>
                <a:cs typeface="Noto Sans"/>
              </a:rPr>
              <a:t> before your presentation, select insert – video – video on my PC.</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Shorter version, 03:30</a:t>
            </a:r>
            <a:br>
              <a:rPr lang="en-GB" sz="900">
                <a:latin typeface="Noto Sans" panose="020B0502040504020204" pitchFamily="34" charset="0"/>
                <a:ea typeface="Noto Sans" panose="020B0502040504020204" pitchFamily="34" charset="0"/>
                <a:cs typeface="Noto Sans" panose="020B0502040504020204" pitchFamily="34" charset="0"/>
              </a:rPr>
            </a:br>
            <a:r>
              <a:rPr lang="en-GB" sz="900">
                <a:latin typeface="Noto Sans"/>
                <a:ea typeface="Noto Sans"/>
                <a:cs typeface="Noto Sans"/>
                <a:hlinkClick r:id="rId4"/>
              </a:rPr>
              <a:t>https://icehub-my.sharepoint.com/:v:/g/personal/ed_horton_ice_org_uk/Eckzs130CZVMhBfRH8heCZMB0c8BXoH7hR3QRWHLGcH56w?e=fyqUf7</a:t>
            </a:r>
            <a:endParaRPr lang="en-GB" sz="900">
              <a:solidFill>
                <a:srgbClr val="444444"/>
              </a:solidFill>
              <a:latin typeface="Noto Sans"/>
              <a:ea typeface="Noto Sans"/>
              <a:cs typeface="Noto Sans"/>
            </a:endParaRPr>
          </a:p>
          <a:p>
            <a:endParaRPr lang="en-GB" sz="900">
              <a:solidFill>
                <a:srgbClr val="444444"/>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Extended version with additional content about careers in civil engineering (why it’s great), 04:50</a:t>
            </a:r>
            <a:endParaRPr lang="en-US" sz="900">
              <a:solidFill>
                <a:schemeClr val="tx1">
                  <a:lumMod val="65000"/>
                  <a:lumOff val="35000"/>
                </a:schemeClr>
              </a:solidFill>
              <a:latin typeface="Noto Sans"/>
              <a:ea typeface="Noto Sans"/>
              <a:cs typeface="Noto Sans"/>
            </a:endParaRPr>
          </a:p>
          <a:p>
            <a:r>
              <a:rPr lang="en-GB" sz="900">
                <a:solidFill>
                  <a:srgbClr val="444444"/>
                </a:solidFill>
                <a:latin typeface="Noto Sans"/>
                <a:ea typeface="Noto Sans"/>
                <a:cs typeface="Noto Sans"/>
                <a:hlinkClick r:id="rId5"/>
              </a:rPr>
              <a:t>https://icehub-my.sharepoint.com/:v:/g/personal/ed_horton_ice_org_uk/EfDVVNVossNLgTxyBbtemlMBHufXue1pQ7OSbt8rUdx6iw?e=V6VveU</a:t>
            </a:r>
            <a:endParaRPr lang="en-US" sz="900">
              <a:solidFill>
                <a:srgbClr val="444444"/>
              </a:solidFill>
              <a:latin typeface="Noto Sans"/>
              <a:ea typeface="Noto Sans"/>
              <a:cs typeface="Noto Sans"/>
            </a:endParaRPr>
          </a:p>
          <a:p>
            <a:endParaRPr lang="en-GB"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9841B73A-8E83-2A38-BE29-27E4369FE2B3}"/>
              </a:ext>
            </a:extLst>
          </p:cNvPr>
          <p:cNvSpPr>
            <a:spLocks noGrp="1"/>
          </p:cNvSpPr>
          <p:nvPr>
            <p:ph type="sldNum" sz="quarter" idx="5"/>
          </p:nvPr>
        </p:nvSpPr>
        <p:spPr/>
        <p:txBody>
          <a:bodyPr/>
          <a:lstStyle/>
          <a:p>
            <a:fld id="{8A36CAF4-5E87-4E49-B717-EB01CD9B11B1}" type="slidenum">
              <a:rPr lang="en-US" smtClean="0"/>
              <a:t>14</a:t>
            </a:fld>
            <a:endParaRPr lang="en-US"/>
          </a:p>
        </p:txBody>
      </p:sp>
    </p:spTree>
    <p:extLst>
      <p:ext uri="{BB962C8B-B14F-4D97-AF65-F5344CB8AC3E}">
        <p14:creationId xmlns:p14="http://schemas.microsoft.com/office/powerpoint/2010/main" val="13184799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this is intended as a slide if you have an ICE Graduate Member talking as part of your presentation. Graduate could refine this slide if wanted, or use this.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Where they work, what they do, why they enjoy being a civil engineer</a:t>
            </a:r>
          </a:p>
          <a:p>
            <a:pPr marL="168275" indent="-168275">
              <a:buFont typeface="Arial"/>
              <a:buChar char="•"/>
            </a:pPr>
            <a:r>
              <a:rPr lang="en-GB" sz="900">
                <a:solidFill>
                  <a:schemeClr val="tx1">
                    <a:lumMod val="65000"/>
                    <a:lumOff val="35000"/>
                  </a:schemeClr>
                </a:solidFill>
                <a:latin typeface="Noto Sans"/>
                <a:ea typeface="Noto Sans"/>
                <a:cs typeface="Noto Sans"/>
              </a:rPr>
              <a:t>How ICE membership helped them / how they made the most of their ICE </a:t>
            </a:r>
            <a:r>
              <a:rPr lang="en-GB">
                <a:solidFill>
                  <a:schemeClr val="tx1">
                    <a:lumMod val="65000"/>
                    <a:lumOff val="35000"/>
                  </a:schemeClr>
                </a:solidFill>
                <a:latin typeface="Noto Sans"/>
                <a:ea typeface="Noto Sans"/>
                <a:cs typeface="Noto Sans"/>
              </a:rPr>
              <a:t>student</a:t>
            </a:r>
            <a:r>
              <a:rPr lang="en-GB" sz="900">
                <a:solidFill>
                  <a:schemeClr val="tx1">
                    <a:lumMod val="65000"/>
                    <a:lumOff val="35000"/>
                  </a:schemeClr>
                </a:solidFill>
                <a:latin typeface="Noto Sans"/>
                <a:ea typeface="Noto Sans"/>
                <a:cs typeface="Noto Sans"/>
              </a:rPr>
              <a:t> membership</a:t>
            </a:r>
          </a:p>
          <a:p>
            <a:pPr marL="168275" indent="-16827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What wish I knew / did when I was a student / what I did to get advice and get ahead, share hints and tips, advice, anecdotes (relate to ICE – e.g. making early progress to professional qualification, or attending events and networking to meet potential employers, other employability benefits)</a:t>
            </a:r>
          </a:p>
          <a:p>
            <a:pPr marL="168275" indent="-168275">
              <a:buFont typeface="Arial"/>
              <a:buChar char="•"/>
            </a:pPr>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15</a:t>
            </a:fld>
            <a:endParaRPr lang="en-US"/>
          </a:p>
        </p:txBody>
      </p:sp>
    </p:spTree>
    <p:extLst>
      <p:ext uri="{BB962C8B-B14F-4D97-AF65-F5344CB8AC3E}">
        <p14:creationId xmlns:p14="http://schemas.microsoft.com/office/powerpoint/2010/main" val="25523574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BECOME PART OF A GLOBAL CIVIL ENGINEERING COMMUNITY</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*NOTE TO PRESENTER: update this slide before presenting with contact info and your photo.</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Whilst all your hard work at university results in you coming out with a degree, it is also a place where you develop friends for life. ICE student membership gives you the opportunity to do this with the Student &amp; Graduate community where you can meet loads of like-minded people and take part in a variety social or educational events.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ICE has local teams and volunteers, around the world, who support with membership queries and arrange local and online events and activities.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Local contacts for this area on slide. If you are interested in what’s on elsewhere, you can always find local contacts on our website at ice.org.uk/nearyou</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Instagram – follow ICE’s dedicated student Instagram @ice_universities to keep up to date with the latest news, events and resources for students.</a:t>
            </a: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16</a:t>
            </a:fld>
            <a:endParaRPr lang="en-US"/>
          </a:p>
        </p:txBody>
      </p:sp>
    </p:spTree>
    <p:extLst>
      <p:ext uri="{BB962C8B-B14F-4D97-AF65-F5344CB8AC3E}">
        <p14:creationId xmlns:p14="http://schemas.microsoft.com/office/powerpoint/2010/main" val="30079866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TOPIC: NEXT STEPS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masters/postgraduate student should take after the presentation.</a:t>
            </a:r>
            <a:b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b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Become an ICE Student Member (or Graduate Member)</a:t>
            </a:r>
          </a:p>
          <a:p>
            <a:pPr marL="228600" indent="-228600">
              <a:buAutoNum type="arabicPeriod"/>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Start recording your experience</a:t>
            </a:r>
          </a:p>
          <a:p>
            <a:pPr marL="228600" indent="-228600">
              <a:buAutoNum type="arabicPeriod"/>
            </a:pP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Follow the ICE Student Instagram account</a:t>
            </a:r>
          </a:p>
          <a:p>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If you don't qualify for free student membership, you may be eligible for a </a:t>
            </a:r>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reduced subscription fee </a:t>
            </a:r>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graduate membership.</a:t>
            </a:r>
            <a:r>
              <a:rPr lang="en-US"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 </a:t>
            </a:r>
            <a:endPar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US"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rPr>
              <a:t>For details, please visit the following link:</a:t>
            </a:r>
          </a:p>
          <a:p>
            <a:r>
              <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rPr>
              <a:t>https</a:t>
            </a:r>
            <a:r>
              <a:rPr lang="en-US" sz="900">
                <a:solidFill>
                  <a:srgbClr val="444444"/>
                </a:solidFill>
                <a:latin typeface="Noto Sans" panose="020B0502040504020204" pitchFamily="34" charset="0"/>
                <a:ea typeface="Noto Sans" panose="020B0502040504020204" pitchFamily="34" charset="0"/>
                <a:cs typeface="Noto Sans" panose="020B0502040504020204" pitchFamily="34" charset="0"/>
                <a:hlinkClick r:id="rId3">
                  <a:extLst>
                    <a:ext uri="{A12FA001-AC4F-418D-AE19-62706E023703}">
                      <ahyp:hlinkClr xmlns:ahyp="http://schemas.microsoft.com/office/drawing/2018/hyperlinkcolor" val="tx"/>
                    </a:ext>
                  </a:extLst>
                </a:hlinkClick>
              </a:rPr>
              <a:t>://www.ice.org.uk/fees</a:t>
            </a:r>
            <a:endParaRPr lang="en-US" sz="90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17</a:t>
            </a:fld>
            <a:endParaRPr lang="en-US"/>
          </a:p>
        </p:txBody>
      </p:sp>
    </p:spTree>
    <p:extLst>
      <p:ext uri="{BB962C8B-B14F-4D97-AF65-F5344CB8AC3E}">
        <p14:creationId xmlns:p14="http://schemas.microsoft.com/office/powerpoint/2010/main" val="23521505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txBody>
          <a:bodyPr/>
          <a:lstStyle/>
          <a:p>
            <a:endParaRPr lang="en-GB"/>
          </a:p>
        </p:txBody>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a:solidFill>
                  <a:schemeClr val="tx1">
                    <a:lumMod val="65000"/>
                    <a:lumOff val="35000"/>
                  </a:schemeClr>
                </a:solidFill>
                <a:latin typeface="Noto Sans"/>
                <a:ea typeface="Noto Sans"/>
                <a:cs typeface="Noto Sans"/>
              </a:rPr>
              <a:t>TOPIC: FINAL CALL TO ACTION SLIDE </a:t>
            </a:r>
            <a:br>
              <a:rPr lang="en-GB" sz="900" b="1">
                <a:latin typeface="Noto Sans" panose="020B0502040504020204" pitchFamily="34" charset="0"/>
                <a:ea typeface="Noto Sans" panose="020B0502040504020204" pitchFamily="34" charset="0"/>
                <a:cs typeface="Noto Sans" panose="020B0502040504020204" pitchFamily="34" charset="0"/>
              </a:rPr>
            </a:br>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*NOTE TO PRESENTER: the key aim is to get students to sign up for student membership, ideally at the end of your presentation*</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a:solidFill>
                  <a:schemeClr val="tx1">
                    <a:lumMod val="65000"/>
                    <a:lumOff val="35000"/>
                  </a:schemeClr>
                </a:solidFill>
                <a:latin typeface="Noto Sans"/>
                <a:ea typeface="Noto Sans"/>
                <a:cs typeface="Noto Sans"/>
              </a:rPr>
              <a:t>Summarise what you have covered in your presentation:</a:t>
            </a:r>
            <a:endParaRPr lang="en-US" sz="900">
              <a:solidFill>
                <a:schemeClr val="tx1">
                  <a:lumMod val="65000"/>
                  <a:lumOff val="35000"/>
                </a:schemeClr>
              </a:solidFill>
              <a:latin typeface="Noto Sans"/>
              <a:ea typeface="Noto Sans"/>
              <a:cs typeface="Noto Sans"/>
            </a:endParaRPr>
          </a:p>
          <a:p>
            <a:pPr marL="170815" indent="-170815">
              <a:buFont typeface="Arial"/>
              <a:buChar char="•"/>
            </a:pPr>
            <a:r>
              <a:rPr lang="en-GB" sz="900">
                <a:solidFill>
                  <a:schemeClr val="tx1">
                    <a:lumMod val="65000"/>
                    <a:lumOff val="35000"/>
                  </a:schemeClr>
                </a:solidFill>
                <a:latin typeface="Noto Sans"/>
                <a:ea typeface="Noto Sans"/>
                <a:cs typeface="Noto Sans"/>
              </a:rPr>
              <a:t>What civil engineers do</a:t>
            </a:r>
            <a:endParaRPr lang="en-US" sz="900">
              <a:solidFill>
                <a:schemeClr val="tx1">
                  <a:lumMod val="65000"/>
                  <a:lumOff val="35000"/>
                </a:schemeClr>
              </a:solidFill>
              <a:latin typeface="Noto Sans"/>
              <a:ea typeface="Noto Sans"/>
              <a:cs typeface="Noto Sans"/>
            </a:endParaRPr>
          </a:p>
          <a:p>
            <a:pPr marL="170815" indent="-170815">
              <a:buFont typeface="Arial"/>
              <a:buChar char="•"/>
            </a:pPr>
            <a:r>
              <a:rPr lang="en-GB" sz="900">
                <a:solidFill>
                  <a:schemeClr val="tx1">
                    <a:lumMod val="65000"/>
                    <a:lumOff val="35000"/>
                  </a:schemeClr>
                </a:solidFill>
                <a:latin typeface="Noto Sans"/>
                <a:ea typeface="Noto Sans"/>
                <a:cs typeface="Noto Sans"/>
              </a:rPr>
              <a:t>Why it’s such a great career choice</a:t>
            </a:r>
            <a:endParaRPr lang="en-US" sz="900">
              <a:solidFill>
                <a:schemeClr val="tx1">
                  <a:lumMod val="65000"/>
                  <a:lumOff val="35000"/>
                </a:schemeClr>
              </a:solidFill>
              <a:latin typeface="Noto Sans"/>
              <a:ea typeface="Noto Sans"/>
              <a:cs typeface="Noto Sans"/>
            </a:endParaRPr>
          </a:p>
          <a:p>
            <a:pPr marL="170815" indent="-170815">
              <a:buFont typeface="Arial"/>
              <a:buChar char="•"/>
            </a:pPr>
            <a:r>
              <a:rPr lang="en-GB" sz="900">
                <a:solidFill>
                  <a:schemeClr val="tx1">
                    <a:lumMod val="65000"/>
                    <a:lumOff val="35000"/>
                  </a:schemeClr>
                </a:solidFill>
                <a:latin typeface="Noto Sans"/>
                <a:ea typeface="Noto Sans"/>
                <a:cs typeface="Noto Sans"/>
              </a:rPr>
              <a:t>The benefits that signing up to Free ICE student membership can bring you, it can not only help you in the present but in the future with your career prospects as well.</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Key call to action: join </a:t>
            </a:r>
            <a:r>
              <a:rPr lang="en-GB" b="1">
                <a:solidFill>
                  <a:schemeClr val="tx1">
                    <a:lumMod val="65000"/>
                    <a:lumOff val="35000"/>
                  </a:schemeClr>
                </a:solidFill>
                <a:latin typeface="Noto Sans"/>
                <a:ea typeface="Noto Sans"/>
                <a:cs typeface="Noto Sans"/>
              </a:rPr>
              <a:t>the </a:t>
            </a:r>
            <a:r>
              <a:rPr lang="en-GB" sz="900" b="1">
                <a:solidFill>
                  <a:schemeClr val="tx1">
                    <a:lumMod val="65000"/>
                    <a:lumOff val="35000"/>
                  </a:schemeClr>
                </a:solidFill>
                <a:latin typeface="Noto Sans"/>
                <a:ea typeface="Noto Sans"/>
                <a:cs typeface="Noto Sans"/>
              </a:rPr>
              <a:t>ICE today, apply online at ice.org.uk/students</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Ideally, get students to sign up while you are there – can join online, using mobile phones. </a:t>
            </a:r>
            <a:endParaRPr lang="en-US" sz="900">
              <a:solidFill>
                <a:schemeClr val="tx1">
                  <a:lumMod val="65000"/>
                  <a:lumOff val="35000"/>
                </a:schemeClr>
              </a:solidFill>
              <a:latin typeface="Noto Sans"/>
              <a:ea typeface="Noto Sans"/>
              <a:cs typeface="Noto Sans"/>
            </a:endParaRPr>
          </a:p>
          <a:p>
            <a:endParaRPr lang="en-GB" sz="900">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a:p>
            <a:r>
              <a:rPr lang="en-GB" sz="900" b="1">
                <a:solidFill>
                  <a:schemeClr val="tx1">
                    <a:lumMod val="65000"/>
                    <a:lumOff val="35000"/>
                  </a:schemeClr>
                </a:solidFill>
                <a:latin typeface="Noto Sans"/>
                <a:ea typeface="Noto Sans"/>
                <a:cs typeface="Noto Sans"/>
              </a:rPr>
              <a:t>Secondary calls to action:</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Get involved: make the most of your membership, come to events, meet other members, follow @ice_universities on Instagram</a:t>
            </a:r>
            <a:endParaRPr lang="en-US" sz="900">
              <a:solidFill>
                <a:schemeClr val="tx1">
                  <a:lumMod val="65000"/>
                  <a:lumOff val="35000"/>
                </a:schemeClr>
              </a:solidFill>
              <a:latin typeface="Noto Sans"/>
              <a:ea typeface="Noto Sans"/>
              <a:cs typeface="Noto Sans"/>
            </a:endParaRPr>
          </a:p>
          <a:p>
            <a:r>
              <a:rPr lang="en-GB" sz="900">
                <a:solidFill>
                  <a:schemeClr val="tx1">
                    <a:lumMod val="65000"/>
                    <a:lumOff val="35000"/>
                  </a:schemeClr>
                </a:solidFill>
                <a:latin typeface="Noto Sans"/>
                <a:ea typeface="Noto Sans"/>
                <a:cs typeface="Noto Sans"/>
              </a:rPr>
              <a:t>Start your journey to professional qualification: record experience you gain during your studies, get in touch with us if you need advice</a:t>
            </a:r>
            <a:endParaRPr lang="en-US" sz="900">
              <a:solidFill>
                <a:schemeClr val="tx1">
                  <a:lumMod val="65000"/>
                  <a:lumOff val="35000"/>
                </a:schemeClr>
              </a:solidFill>
              <a:latin typeface="Noto Sans"/>
              <a:ea typeface="Noto Sans"/>
              <a:cs typeface="Noto Sans"/>
            </a:endParaRPr>
          </a:p>
          <a:p>
            <a:endParaRPr lang="en-GB" sz="900" b="1">
              <a:solidFill>
                <a:schemeClr val="tx1">
                  <a:lumMod val="65000"/>
                  <a:lumOff val="35000"/>
                </a:schemeClr>
              </a:solidFill>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18</a:t>
            </a:fld>
            <a:endParaRPr lang="en-US"/>
          </a:p>
        </p:txBody>
      </p:sp>
    </p:spTree>
    <p:extLst>
      <p:ext uri="{BB962C8B-B14F-4D97-AF65-F5344CB8AC3E}">
        <p14:creationId xmlns:p14="http://schemas.microsoft.com/office/powerpoint/2010/main" val="33423727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endParaRPr lang="en-GB" sz="900" b="1">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19</a:t>
            </a:fld>
            <a:endParaRPr lang="en-US"/>
          </a:p>
        </p:txBody>
      </p:sp>
    </p:spTree>
    <p:extLst>
      <p:ext uri="{BB962C8B-B14F-4D97-AF65-F5344CB8AC3E}">
        <p14:creationId xmlns:p14="http://schemas.microsoft.com/office/powerpoint/2010/main" val="265945989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6832776" y="4634791"/>
            <a:ext cx="20574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rPr>
              <a:t>ice.org.uk</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34657F"/>
                </a:solidFill>
                <a:latin typeface="+mn-lt"/>
                <a:ea typeface="+mn-ea"/>
                <a:cs typeface="Arial"/>
              </a:rPr>
              <a:t>ice.org.uk</a:t>
            </a: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rPr>
              <a:t>ice.org.uk</a:t>
            </a: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9/22/2026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9/22/2026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9/22/2026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9/22/2026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png"/><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jpe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_rels/slide1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0.xml"/><Relationship Id="rId1" Type="http://schemas.openxmlformats.org/officeDocument/2006/relationships/slideLayout" Target="../slideLayouts/slideLayout20.xml"/><Relationship Id="rId5" Type="http://schemas.openxmlformats.org/officeDocument/2006/relationships/image" Target="../media/image38.jpeg"/><Relationship Id="rId4" Type="http://schemas.openxmlformats.org/officeDocument/2006/relationships/image" Target="../media/image37.jpeg"/></Relationships>
</file>

<file path=ppt/slides/_rels/slide11.xml.rels><?xml version="1.0" encoding="UTF-8" standalone="yes"?>
<Relationships xmlns="http://schemas.openxmlformats.org/package/2006/relationships"><Relationship Id="rId8" Type="http://schemas.openxmlformats.org/officeDocument/2006/relationships/hyperlink" Target="https://www.ice.org.uk/attributes" TargetMode="External"/><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39.png"/></Relationships>
</file>

<file path=ppt/slides/_rels/slide12.xml.rels><?xml version="1.0" encoding="UTF-8" standalone="yes"?>
<Relationships xmlns="http://schemas.openxmlformats.org/package/2006/relationships"><Relationship Id="rId3" Type="http://schemas.openxmlformats.org/officeDocument/2006/relationships/hyperlink" Target="https://www.ice.org.uk/download-centre/attribute-achievement-form-students" TargetMode="External"/><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image" Target="../media/image40.jpe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0.xml"/><Relationship Id="rId1" Type="http://schemas.openxmlformats.org/officeDocument/2006/relationships/video" Target="https://www.youtube.com/embed/hSOstb3n5O0?feature=oembed" TargetMode="External"/><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4.jpeg"/><Relationship Id="rId7" Type="http://schemas.openxmlformats.org/officeDocument/2006/relationships/hyperlink" Target="http://ice.org.uk/nearyou" TargetMode="External"/><Relationship Id="rId2" Type="http://schemas.openxmlformats.org/officeDocument/2006/relationships/notesSlide" Target="../notesSlides/notesSlide16.xml"/><Relationship Id="rId1" Type="http://schemas.openxmlformats.org/officeDocument/2006/relationships/slideLayout" Target="../slideLayouts/slideLayout20.xml"/><Relationship Id="rId6" Type="http://schemas.openxmlformats.org/officeDocument/2006/relationships/hyperlink" Target="https://www.ice.org.uk/nearyou" TargetMode="External"/><Relationship Id="rId11" Type="http://schemas.openxmlformats.org/officeDocument/2006/relationships/image" Target="../media/image49.png"/><Relationship Id="rId5" Type="http://schemas.openxmlformats.org/officeDocument/2006/relationships/image" Target="../media/image46.jpeg"/><Relationship Id="rId10" Type="http://schemas.openxmlformats.org/officeDocument/2006/relationships/hyperlink" Target="https://www.instagram.com/ice_universities/" TargetMode="External"/><Relationship Id="rId4" Type="http://schemas.openxmlformats.org/officeDocument/2006/relationships/image" Target="../media/image45.jpeg"/><Relationship Id="rId9" Type="http://schemas.openxmlformats.org/officeDocument/2006/relationships/image" Target="../media/image48.png"/></Relationships>
</file>

<file path=ppt/slides/_rels/slide17.xml.rels><?xml version="1.0" encoding="UTF-8" standalone="yes"?>
<Relationships xmlns="http://schemas.openxmlformats.org/package/2006/relationships"><Relationship Id="rId3" Type="http://schemas.openxmlformats.org/officeDocument/2006/relationships/image" Target="../media/image50.emf"/><Relationship Id="rId2" Type="http://schemas.openxmlformats.org/officeDocument/2006/relationships/notesSlide" Target="../notesSlides/notesSlide17.xml"/><Relationship Id="rId1" Type="http://schemas.openxmlformats.org/officeDocument/2006/relationships/slideLayout" Target="../slideLayouts/slideLayout20.xml"/><Relationship Id="rId6" Type="http://schemas.openxmlformats.org/officeDocument/2006/relationships/image" Target="../media/image53.png"/><Relationship Id="rId5" Type="http://schemas.openxmlformats.org/officeDocument/2006/relationships/image" Target="../media/image52.jpeg"/><Relationship Id="rId4" Type="http://schemas.openxmlformats.org/officeDocument/2006/relationships/image" Target="../media/image51.emf"/></Relationships>
</file>

<file path=ppt/slides/_rels/slide1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8.xml"/><Relationship Id="rId1" Type="http://schemas.openxmlformats.org/officeDocument/2006/relationships/slideLayout" Target="../slideLayouts/slideLayout20.xml"/><Relationship Id="rId4" Type="http://schemas.openxmlformats.org/officeDocument/2006/relationships/image" Target="../media/image17.png"/></Relationships>
</file>

<file path=ppt/slides/_rels/slide1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9.xml"/><Relationship Id="rId1" Type="http://schemas.openxmlformats.org/officeDocument/2006/relationships/slideLayout" Target="../slideLayouts/slideLayout20.xml"/><Relationship Id="rId6" Type="http://schemas.openxmlformats.org/officeDocument/2006/relationships/hyperlink" Target="https://www.ice.org.uk/your-career/how-to-become-a-professionally-qualified-engineer/professional-qualifications/student-membership" TargetMode="External"/><Relationship Id="rId5" Type="http://schemas.openxmlformats.org/officeDocument/2006/relationships/image" Target="../media/image57.jpeg"/><Relationship Id="rId4" Type="http://schemas.openxmlformats.org/officeDocument/2006/relationships/image" Target="../media/image5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2600" b="1">
                <a:latin typeface="Noto Sans"/>
                <a:ea typeface="Noto Sans"/>
                <a:cs typeface="Noto Sans"/>
              </a:rPr>
              <a:t>Masters/postgraduate student presentation</a:t>
            </a:r>
            <a:br>
              <a:rPr lang="en-GB" sz="2600" b="1">
                <a:latin typeface="Noto Sans"/>
                <a:ea typeface="Noto Sans"/>
                <a:cs typeface="Noto Sans"/>
              </a:rPr>
            </a:br>
            <a:r>
              <a:rPr lang="en-GB" sz="2600" b="1">
                <a:solidFill>
                  <a:srgbClr val="34657F"/>
                </a:solidFill>
                <a:latin typeface="Noto Sans"/>
                <a:ea typeface="Noto Sans"/>
                <a:cs typeface="Noto Sans"/>
              </a:rPr>
              <a:t>Information for presenter</a:t>
            </a:r>
          </a:p>
          <a:p>
            <a:endParaRPr lang="en-US" sz="2700"/>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4" name="Content Placeholder 3">
            <a:extLst>
              <a:ext uri="{FF2B5EF4-FFF2-40B4-BE49-F238E27FC236}">
                <a16:creationId xmlns:a16="http://schemas.microsoft.com/office/drawing/2014/main" id="{0313A38D-640C-4D46-8246-C4E1A0F76C7A}"/>
              </a:ext>
            </a:extLst>
          </p:cNvPr>
          <p:cNvSpPr>
            <a:spLocks noGrp="1"/>
          </p:cNvSpPr>
          <p:nvPr/>
        </p:nvSpPr>
        <p:spPr>
          <a:xfrm>
            <a:off x="323850" y="1278000"/>
            <a:ext cx="3886200" cy="3262312"/>
          </a:xfrm>
        </p:spPr>
        <p:txBody>
          <a:bodyPr lIns="91440" tIns="45720" rIns="91440" bIns="45720" anchor="t">
            <a:norm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a:solidFill>
                  <a:schemeClr val="tx1">
                    <a:lumMod val="76000"/>
                    <a:lumOff val="24000"/>
                  </a:schemeClr>
                </a:solidFill>
                <a:latin typeface="Noto Sans"/>
                <a:ea typeface="Noto Sans"/>
                <a:cs typeface="Arial"/>
              </a:rPr>
              <a:t>Audience and version:</a:t>
            </a:r>
          </a:p>
          <a:p>
            <a:pPr marL="0" indent="0">
              <a:buNone/>
            </a:pPr>
            <a:endParaRPr lang="en-GB" sz="1400">
              <a:solidFill>
                <a:schemeClr val="tx1">
                  <a:lumMod val="76000"/>
                  <a:lumOff val="24000"/>
                </a:schemeClr>
              </a:solidFill>
              <a:latin typeface="Noto Sans"/>
              <a:ea typeface="Noto Sans"/>
              <a:cs typeface="Arial" panose="020B0604020202020204" pitchFamily="34" charset="0"/>
            </a:endParaRPr>
          </a:p>
          <a:p>
            <a:pPr marL="0" indent="0">
              <a:buNone/>
            </a:pPr>
            <a:r>
              <a:rPr lang="en-GB" sz="1400" b="1">
                <a:solidFill>
                  <a:schemeClr val="tx1">
                    <a:lumMod val="76000"/>
                    <a:lumOff val="24000"/>
                  </a:schemeClr>
                </a:solidFill>
                <a:latin typeface="Noto Sans"/>
                <a:ea typeface="Noto Sans"/>
                <a:cs typeface="Arial"/>
              </a:rPr>
              <a:t>Masters / Postgraduate civil engineering / engineering university students</a:t>
            </a:r>
            <a:endParaRPr lang="en-US" sz="1400">
              <a:solidFill>
                <a:schemeClr val="tx1">
                  <a:lumMod val="76000"/>
                  <a:lumOff val="24000"/>
                </a:schemeClr>
              </a:solidFill>
              <a:latin typeface="Noto Sans"/>
              <a:ea typeface="Noto Sans"/>
              <a:cs typeface="Arial"/>
            </a:endParaRPr>
          </a:p>
          <a:p>
            <a:pPr marL="0" indent="0">
              <a:buNone/>
            </a:pPr>
            <a:endParaRPr lang="en-GB" sz="1400">
              <a:solidFill>
                <a:schemeClr val="tx1">
                  <a:lumMod val="76000"/>
                  <a:lumOff val="24000"/>
                </a:schemeClr>
              </a:solidFill>
              <a:latin typeface="Noto Sans"/>
              <a:ea typeface="Noto Sans"/>
              <a:cs typeface="Arial" panose="020B0604020202020204" pitchFamily="34" charset="0"/>
            </a:endParaRPr>
          </a:p>
          <a:p>
            <a:pPr marL="0" indent="0">
              <a:buNone/>
            </a:pPr>
            <a:r>
              <a:rPr lang="en-GB" sz="1400">
                <a:solidFill>
                  <a:schemeClr val="tx1">
                    <a:lumMod val="76000"/>
                    <a:lumOff val="24000"/>
                  </a:schemeClr>
                </a:solidFill>
                <a:latin typeface="Noto Sans"/>
                <a:ea typeface="Noto Sans"/>
                <a:cs typeface="Arial"/>
              </a:rPr>
              <a:t>Designed primarily for UK audience</a:t>
            </a:r>
            <a:br>
              <a:rPr lang="en-GB" sz="1400">
                <a:solidFill>
                  <a:schemeClr val="tx1">
                    <a:lumMod val="76000"/>
                    <a:lumOff val="24000"/>
                  </a:schemeClr>
                </a:solidFill>
                <a:latin typeface="Noto Sans"/>
                <a:cs typeface="Arial" panose="020B0604020202020204" pitchFamily="34" charset="0"/>
              </a:rPr>
            </a:br>
            <a:endParaRPr lang="en-GB" sz="1400">
              <a:solidFill>
                <a:schemeClr val="tx1">
                  <a:lumMod val="76000"/>
                  <a:lumOff val="24000"/>
                </a:schemeClr>
              </a:solidFill>
              <a:latin typeface="Noto Sans"/>
              <a:ea typeface="Noto Sans"/>
              <a:cs typeface="Arial" panose="020B0604020202020204" pitchFamily="34" charset="0"/>
            </a:endParaRPr>
          </a:p>
        </p:txBody>
      </p:sp>
      <p:sp>
        <p:nvSpPr>
          <p:cNvPr id="7" name="Content Placeholder 4">
            <a:extLst>
              <a:ext uri="{FF2B5EF4-FFF2-40B4-BE49-F238E27FC236}">
                <a16:creationId xmlns:a16="http://schemas.microsoft.com/office/drawing/2014/main" id="{C660B789-7201-4207-AB86-0927AB4213D8}"/>
              </a:ext>
            </a:extLst>
          </p:cNvPr>
          <p:cNvSpPr>
            <a:spLocks noGrp="1"/>
          </p:cNvSpPr>
          <p:nvPr/>
        </p:nvSpPr>
        <p:spPr>
          <a:xfrm>
            <a:off x="4386888" y="1278000"/>
            <a:ext cx="4564117" cy="3581100"/>
          </a:xfrm>
        </p:spPr>
        <p:txBody>
          <a:bodyPr lIns="91440" tIns="45720" rIns="91440" bIns="45720" anchor="t">
            <a:noAutofit/>
          </a:bodyPr>
          <a:lstStyle>
            <a:defPPr>
              <a:defRPr lang="en-US"/>
            </a:defPPr>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GB" sz="1400" b="1">
                <a:solidFill>
                  <a:schemeClr val="tx1">
                    <a:lumMod val="76000"/>
                    <a:lumOff val="24000"/>
                  </a:schemeClr>
                </a:solidFill>
                <a:latin typeface="Noto Sans"/>
                <a:ea typeface="Noto Sans"/>
                <a:cs typeface="Arial"/>
              </a:rPr>
              <a:t>Mini brief:</a:t>
            </a:r>
          </a:p>
          <a:p>
            <a:pPr marL="0" indent="0">
              <a:buNone/>
            </a:pPr>
            <a:r>
              <a:rPr lang="en-GB" sz="1400" b="1">
                <a:solidFill>
                  <a:schemeClr val="tx1">
                    <a:lumMod val="76000"/>
                    <a:lumOff val="24000"/>
                  </a:schemeClr>
                </a:solidFill>
                <a:latin typeface="Noto Sans"/>
                <a:ea typeface="Noto Sans"/>
                <a:cs typeface="Arial"/>
              </a:rPr>
              <a:t>Primary objective</a:t>
            </a:r>
            <a:endParaRPr lang="en-US" sz="1400">
              <a:solidFill>
                <a:schemeClr val="tx1">
                  <a:lumMod val="76000"/>
                  <a:lumOff val="24000"/>
                </a:schemeClr>
              </a:solidFill>
              <a:latin typeface="Noto Sans"/>
              <a:ea typeface="Noto Sans"/>
              <a:cs typeface="Arial"/>
            </a:endParaRPr>
          </a:p>
          <a:p>
            <a:pPr marL="0" indent="0">
              <a:buNone/>
            </a:pPr>
            <a:r>
              <a:rPr lang="en-GB" sz="1400">
                <a:solidFill>
                  <a:schemeClr val="tx1">
                    <a:lumMod val="76000"/>
                    <a:lumOff val="24000"/>
                  </a:schemeClr>
                </a:solidFill>
                <a:latin typeface="Noto Sans"/>
                <a:ea typeface="Noto Sans"/>
                <a:cs typeface="Arial"/>
              </a:rPr>
              <a:t>Encourage new students to </a:t>
            </a:r>
            <a:r>
              <a:rPr lang="en-GB" sz="1400" b="1">
                <a:solidFill>
                  <a:schemeClr val="tx1">
                    <a:lumMod val="76000"/>
                    <a:lumOff val="24000"/>
                  </a:schemeClr>
                </a:solidFill>
                <a:latin typeface="Noto Sans"/>
                <a:ea typeface="Noto Sans"/>
                <a:cs typeface="Arial"/>
              </a:rPr>
              <a:t>join the ICE</a:t>
            </a:r>
            <a:r>
              <a:rPr lang="en-GB" sz="1400">
                <a:solidFill>
                  <a:schemeClr val="tx1">
                    <a:lumMod val="76000"/>
                    <a:lumOff val="24000"/>
                  </a:schemeClr>
                </a:solidFill>
                <a:latin typeface="Noto Sans"/>
                <a:ea typeface="Noto Sans"/>
                <a:cs typeface="Arial"/>
              </a:rPr>
              <a:t> as Student Members plus record any work experience already gained towards ICE professional development records</a:t>
            </a:r>
            <a:endParaRPr lang="en-US" sz="1400">
              <a:solidFill>
                <a:schemeClr val="tx1">
                  <a:lumMod val="76000"/>
                  <a:lumOff val="24000"/>
                </a:schemeClr>
              </a:solidFill>
              <a:latin typeface="Noto Sans"/>
              <a:ea typeface="Noto Sans"/>
              <a:cs typeface="Arial" panose="020B0604020202020204" pitchFamily="34" charset="0"/>
            </a:endParaRPr>
          </a:p>
          <a:p>
            <a:pPr marL="0" indent="0">
              <a:buNone/>
            </a:pPr>
            <a:r>
              <a:rPr lang="en-GB" sz="1400" b="1">
                <a:solidFill>
                  <a:schemeClr val="tx1">
                    <a:lumMod val="76000"/>
                    <a:lumOff val="24000"/>
                  </a:schemeClr>
                </a:solidFill>
                <a:latin typeface="Noto Sans"/>
                <a:ea typeface="Noto Sans"/>
                <a:cs typeface="Arial"/>
              </a:rPr>
              <a:t>Secondary objectives</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Promote </a:t>
            </a:r>
            <a:r>
              <a:rPr lang="en-GB" sz="1400" b="1">
                <a:solidFill>
                  <a:schemeClr val="tx1">
                    <a:lumMod val="76000"/>
                    <a:lumOff val="24000"/>
                  </a:schemeClr>
                </a:solidFill>
                <a:latin typeface="Noto Sans"/>
                <a:ea typeface="Noto Sans"/>
                <a:cs typeface="Arial"/>
              </a:rPr>
              <a:t>careers</a:t>
            </a:r>
            <a:r>
              <a:rPr lang="en-GB" sz="1400">
                <a:solidFill>
                  <a:schemeClr val="tx1">
                    <a:lumMod val="76000"/>
                    <a:lumOff val="24000"/>
                  </a:schemeClr>
                </a:solidFill>
                <a:latin typeface="Noto Sans"/>
                <a:ea typeface="Noto Sans"/>
                <a:cs typeface="Arial"/>
              </a:rPr>
              <a:t> in civil engineering</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Showcase the </a:t>
            </a:r>
            <a:r>
              <a:rPr lang="en-GB" sz="1400" b="1">
                <a:solidFill>
                  <a:schemeClr val="tx1">
                    <a:lumMod val="76000"/>
                    <a:lumOff val="24000"/>
                  </a:schemeClr>
                </a:solidFill>
                <a:latin typeface="Noto Sans"/>
                <a:ea typeface="Noto Sans"/>
                <a:cs typeface="Arial"/>
              </a:rPr>
              <a:t>benefits</a:t>
            </a:r>
            <a:r>
              <a:rPr lang="en-GB" sz="1400">
                <a:solidFill>
                  <a:schemeClr val="tx1">
                    <a:lumMod val="76000"/>
                    <a:lumOff val="24000"/>
                  </a:schemeClr>
                </a:solidFill>
                <a:latin typeface="Noto Sans"/>
                <a:ea typeface="Noto Sans"/>
                <a:cs typeface="Arial"/>
              </a:rPr>
              <a:t> of joining the ICE as a Student Member</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Introduce longer-term goal to aspire to </a:t>
            </a:r>
            <a:r>
              <a:rPr lang="en-GB" sz="1400" b="1">
                <a:solidFill>
                  <a:schemeClr val="tx1">
                    <a:lumMod val="76000"/>
                    <a:lumOff val="24000"/>
                  </a:schemeClr>
                </a:solidFill>
                <a:latin typeface="Noto Sans"/>
                <a:ea typeface="Noto Sans"/>
                <a:cs typeface="Arial"/>
              </a:rPr>
              <a:t>become professionally qualified</a:t>
            </a:r>
            <a:endParaRPr lang="en-US" sz="1400">
              <a:solidFill>
                <a:schemeClr val="tx1">
                  <a:lumMod val="76000"/>
                  <a:lumOff val="24000"/>
                </a:schemeClr>
              </a:solidFill>
              <a:latin typeface="Noto Sans"/>
              <a:ea typeface="Noto Sans"/>
              <a:cs typeface="Arial"/>
            </a:endParaRPr>
          </a:p>
          <a:p>
            <a:pPr>
              <a:buFont typeface="Arial"/>
            </a:pPr>
            <a:r>
              <a:rPr lang="en-GB" sz="1400">
                <a:solidFill>
                  <a:schemeClr val="tx1">
                    <a:lumMod val="76000"/>
                    <a:lumOff val="24000"/>
                  </a:schemeClr>
                </a:solidFill>
                <a:latin typeface="Noto Sans"/>
                <a:ea typeface="Noto Sans"/>
                <a:cs typeface="Arial"/>
              </a:rPr>
              <a:t>Ensure students make the most of their membership, </a:t>
            </a:r>
            <a:r>
              <a:rPr lang="en-GB" sz="1400" b="1">
                <a:solidFill>
                  <a:schemeClr val="tx1">
                    <a:lumMod val="76000"/>
                    <a:lumOff val="24000"/>
                  </a:schemeClr>
                </a:solidFill>
                <a:latin typeface="Noto Sans"/>
                <a:ea typeface="Noto Sans"/>
                <a:cs typeface="Arial"/>
              </a:rPr>
              <a:t>boost engagement</a:t>
            </a:r>
            <a:endParaRPr lang="en-GB" sz="140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8618220" cy="686193"/>
          </a:xfrm>
        </p:spPr>
        <p:txBody>
          <a:bodyPr>
            <a:normAutofit/>
          </a:bodyPr>
          <a:lstStyle/>
          <a:p>
            <a:r>
              <a:rPr lang="en-US">
                <a:latin typeface="Noto Sans Light"/>
                <a:ea typeface="Noto Sans Light"/>
                <a:cs typeface="Noto Sans Light"/>
              </a:rPr>
              <a:t>Membership for postgraduate students</a:t>
            </a:r>
            <a:endParaRPr lang="en-US"/>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fontScale="85000" lnSpcReduction="20000"/>
          </a:bodyPr>
          <a:lstStyle/>
          <a:p>
            <a:r>
              <a:rPr lang="en-US">
                <a:latin typeface="Noto Sans"/>
                <a:ea typeface="Noto Sans"/>
                <a:cs typeface="Noto Sans"/>
              </a:rPr>
              <a:t>Join the world's leading civil engineering institution</a:t>
            </a:r>
          </a:p>
          <a:p>
            <a:r>
              <a:rPr lang="en-US">
                <a:latin typeface="Noto Sans ExtraLight"/>
                <a:ea typeface="Noto Sans"/>
                <a:cs typeface="Noto Sans"/>
              </a:rPr>
              <a:t>Add speaker's name</a:t>
            </a:r>
            <a:endParaRPr lang="en-US">
              <a:latin typeface="Noto Sans ExtraLight"/>
            </a:endParaRPr>
          </a:p>
        </p:txBody>
      </p:sp>
      <p:pic>
        <p:nvPicPr>
          <p:cNvPr id="7" name="Picture Placeholder 6" descr="A person smiling at camera&#10;&#10;AI-generated content may be incorrect.">
            <a:extLst>
              <a:ext uri="{FF2B5EF4-FFF2-40B4-BE49-F238E27FC236}">
                <a16:creationId xmlns:a16="http://schemas.microsoft.com/office/drawing/2014/main" id="{49FE4AF7-B285-529E-AE58-E5319C4F6CAD}"/>
              </a:ext>
            </a:extLst>
          </p:cNvPr>
          <p:cNvPicPr>
            <a:picLocks noGrp="1" noChangeAspect="1"/>
          </p:cNvPicPr>
          <p:nvPr>
            <p:ph type="pic" sz="quarter" idx="16"/>
          </p:nvPr>
        </p:nvPicPr>
        <p:blipFill>
          <a:blip r:embed="rId3"/>
          <a:srcRect t="15519" r="-83" b="32040"/>
          <a:stretch>
            <a:fillRect/>
          </a:stretch>
        </p:blipFill>
        <p:spPr>
          <a:xfrm>
            <a:off x="-3" y="0"/>
            <a:ext cx="9151671" cy="319709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prstClr val="white">
              <a:lumMod val="95000"/>
            </a:prstClr>
          </a:solidFill>
        </p:spPr>
      </p:pic>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142100" y="-2912"/>
            <a:ext cx="5001897" cy="3189589"/>
          </a:xfrm>
          <a:prstGeom prst="rect">
            <a:avLst/>
          </a:prstGeom>
        </p:spPr>
      </p:pic>
      <p:pic>
        <p:nvPicPr>
          <p:cNvPr id="2" name="Picture 1" descr="A qr code with black squares&#10;&#10;AI-generated content may be incorrect.">
            <a:extLst>
              <a:ext uri="{FF2B5EF4-FFF2-40B4-BE49-F238E27FC236}">
                <a16:creationId xmlns:a16="http://schemas.microsoft.com/office/drawing/2014/main" id="{D350E941-FAB5-6006-5A04-6F662D82CC11}"/>
              </a:ext>
            </a:extLst>
          </p:cNvPr>
          <p:cNvPicPr>
            <a:picLocks noChangeAspect="1"/>
          </p:cNvPicPr>
          <p:nvPr/>
        </p:nvPicPr>
        <p:blipFill>
          <a:blip r:embed="rId5"/>
          <a:stretch>
            <a:fillRect/>
          </a:stretch>
        </p:blipFill>
        <p:spPr>
          <a:xfrm>
            <a:off x="5655920" y="4111423"/>
            <a:ext cx="877748" cy="863279"/>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F9F3F1-3E11-BC6D-3DCF-F24ED08807BF}"/>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9A0252E5-C030-D651-EAFA-37A1C56AEEB3}"/>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Embark on an exceptionally rewarding career path </a:t>
            </a:r>
            <a:endParaRPr lang="en-US"/>
          </a:p>
          <a:p>
            <a:endParaRPr lang="en-US" sz="2700"/>
          </a:p>
        </p:txBody>
      </p:sp>
      <p:sp>
        <p:nvSpPr>
          <p:cNvPr id="6" name="Title 1">
            <a:extLst>
              <a:ext uri="{FF2B5EF4-FFF2-40B4-BE49-F238E27FC236}">
                <a16:creationId xmlns:a16="http://schemas.microsoft.com/office/drawing/2014/main" id="{15FB25C3-81D8-9AD1-BB20-D78A34747BA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Picture 1" descr="A person looking at wind turbines&#10;&#10;Description automatically generated with low confidence">
            <a:extLst>
              <a:ext uri="{FF2B5EF4-FFF2-40B4-BE49-F238E27FC236}">
                <a16:creationId xmlns:a16="http://schemas.microsoft.com/office/drawing/2014/main" id="{102E96B5-3C54-4619-B1ED-2DFE826102B7}"/>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t="14134" b="15736"/>
          <a:stretch/>
        </p:blipFill>
        <p:spPr>
          <a:xfrm>
            <a:off x="323158" y="3487487"/>
            <a:ext cx="2981363" cy="1391565"/>
          </a:xfrm>
          <a:prstGeom prst="rect">
            <a:avLst/>
          </a:prstGeom>
        </p:spPr>
      </p:pic>
      <p:pic>
        <p:nvPicPr>
          <p:cNvPr id="3" name="Picture 2">
            <a:extLst>
              <a:ext uri="{FF2B5EF4-FFF2-40B4-BE49-F238E27FC236}">
                <a16:creationId xmlns:a16="http://schemas.microsoft.com/office/drawing/2014/main" id="{A724C8AB-FAEA-3B43-BC57-A344007EA97F}"/>
              </a:ext>
            </a:extLst>
          </p:cNvPr>
          <p:cNvPicPr>
            <a:picLocks noChangeAspect="1"/>
          </p:cNvPicPr>
          <p:nvPr/>
        </p:nvPicPr>
        <p:blipFill rotWithShape="1">
          <a:blip r:embed="rId4" cstate="hqprint">
            <a:extLst>
              <a:ext uri="{28A0092B-C50C-407E-A947-70E740481C1C}">
                <a14:useLocalDpi xmlns:a14="http://schemas.microsoft.com/office/drawing/2010/main"/>
              </a:ext>
            </a:extLst>
          </a:blip>
          <a:srcRect l="12534" t="3757" r="10892" b="2047"/>
          <a:stretch/>
        </p:blipFill>
        <p:spPr>
          <a:xfrm>
            <a:off x="323157" y="1286929"/>
            <a:ext cx="2981729" cy="2012017"/>
          </a:xfrm>
          <a:prstGeom prst="rect">
            <a:avLst/>
          </a:prstGeom>
        </p:spPr>
      </p:pic>
      <p:sp>
        <p:nvSpPr>
          <p:cNvPr id="4" name="Rectangle 3">
            <a:extLst>
              <a:ext uri="{FF2B5EF4-FFF2-40B4-BE49-F238E27FC236}">
                <a16:creationId xmlns:a16="http://schemas.microsoft.com/office/drawing/2014/main" id="{21D6C93A-278D-0B48-AA88-603E8582BF5D}"/>
              </a:ext>
            </a:extLst>
          </p:cNvPr>
          <p:cNvSpPr/>
          <p:nvPr/>
        </p:nvSpPr>
        <p:spPr>
          <a:xfrm>
            <a:off x="3467154" y="4308212"/>
            <a:ext cx="5116334" cy="56191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7" name="TextBox 11">
            <a:extLst>
              <a:ext uri="{FF2B5EF4-FFF2-40B4-BE49-F238E27FC236}">
                <a16:creationId xmlns:a16="http://schemas.microsoft.com/office/drawing/2014/main" id="{234D8E46-292A-4A4C-8D62-4649C69AE090}"/>
              </a:ext>
            </a:extLst>
          </p:cNvPr>
          <p:cNvSpPr txBox="1"/>
          <p:nvPr/>
        </p:nvSpPr>
        <p:spPr>
          <a:xfrm>
            <a:off x="3507628" y="4362799"/>
            <a:ext cx="4924054" cy="461665"/>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400" b="1">
                <a:solidFill>
                  <a:schemeClr val="bg1"/>
                </a:solidFill>
                <a:latin typeface="Noto Sans"/>
                <a:ea typeface="Noto Sans"/>
                <a:cs typeface="Arial"/>
              </a:rPr>
              <a:t>Civil engineers transform lives</a:t>
            </a:r>
          </a:p>
        </p:txBody>
      </p:sp>
      <p:pic>
        <p:nvPicPr>
          <p:cNvPr id="8" name="Picture 7">
            <a:extLst>
              <a:ext uri="{FF2B5EF4-FFF2-40B4-BE49-F238E27FC236}">
                <a16:creationId xmlns:a16="http://schemas.microsoft.com/office/drawing/2014/main" id="{FC49CBF2-E2F4-8A45-BFCC-6F334C00CC92}"/>
              </a:ext>
            </a:extLst>
          </p:cNvPr>
          <p:cNvPicPr>
            <a:picLocks noChangeAspect="1"/>
          </p:cNvPicPr>
          <p:nvPr/>
        </p:nvPicPr>
        <p:blipFill rotWithShape="1">
          <a:blip r:embed="rId5" cstate="hqprint">
            <a:extLst>
              <a:ext uri="{28A0092B-C50C-407E-A947-70E740481C1C}">
                <a14:useLocalDpi xmlns:a14="http://schemas.microsoft.com/office/drawing/2010/main"/>
              </a:ext>
            </a:extLst>
          </a:blip>
          <a:srcRect l="1965" t="-294" r="1500" b="4693"/>
          <a:stretch/>
        </p:blipFill>
        <p:spPr>
          <a:xfrm>
            <a:off x="3467151" y="1286930"/>
            <a:ext cx="5116335" cy="2888227"/>
          </a:xfrm>
          <a:prstGeom prst="rect">
            <a:avLst/>
          </a:prstGeom>
        </p:spPr>
      </p:pic>
    </p:spTree>
    <p:extLst>
      <p:ext uri="{BB962C8B-B14F-4D97-AF65-F5344CB8AC3E}">
        <p14:creationId xmlns:p14="http://schemas.microsoft.com/office/powerpoint/2010/main" val="3475321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a:solidFill>
                  <a:srgbClr val="34657F"/>
                </a:solidFill>
                <a:latin typeface="Noto Sans"/>
                <a:ea typeface="Noto Sans"/>
                <a:cs typeface="Noto Sans"/>
              </a:rPr>
              <a:t>Kickstart your</a:t>
            </a:r>
            <a:r>
              <a:rPr lang="en-GB" sz="2000" b="1" noProof="0">
                <a:solidFill>
                  <a:srgbClr val="34657F"/>
                </a:solidFill>
                <a:latin typeface="Noto Sans"/>
                <a:ea typeface="Noto Sans"/>
                <a:cs typeface="Noto Sans"/>
              </a:rPr>
              <a:t>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Kickstart </a:t>
            </a:r>
            <a:r>
              <a:rPr lang="en-GB" sz="1400">
                <a:solidFill>
                  <a:srgbClr val="3D3D3D"/>
                </a:solidFill>
                <a:latin typeface="Noto Sans"/>
                <a:ea typeface="Noto Sans"/>
                <a:cs typeface="Noto Sans"/>
              </a:rPr>
              <a:t>your career with a clear path to professional qualification</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Develop </a:t>
            </a:r>
            <a:r>
              <a:rPr lang="en-GB" sz="1400">
                <a:solidFill>
                  <a:srgbClr val="3D3D3D"/>
                </a:solidFill>
                <a:latin typeface="Noto Sans"/>
                <a:ea typeface="Noto Sans"/>
                <a:cs typeface="Noto Sans"/>
              </a:rPr>
              <a:t>your skills with access to our knowledge resources</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Connect </a:t>
            </a:r>
            <a:r>
              <a:rPr lang="en-GB" sz="1400">
                <a:solidFill>
                  <a:srgbClr val="3D3D3D"/>
                </a:solidFill>
                <a:latin typeface="Noto Sans"/>
                <a:ea typeface="Noto Sans"/>
                <a:cs typeface="Noto Sans"/>
              </a:rPr>
              <a:t>with over 95,000 members in over 160 countries </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Get ahead </a:t>
            </a:r>
            <a:r>
              <a:rPr lang="en-GB" sz="1400">
                <a:solidFill>
                  <a:srgbClr val="3D3D3D"/>
                </a:solidFill>
                <a:latin typeface="Noto Sans"/>
                <a:ea typeface="Noto Sans"/>
                <a:cs typeface="Noto Sans"/>
              </a:rPr>
              <a:t>with unrivalled support throughout your professional journey</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Access </a:t>
            </a:r>
            <a:r>
              <a:rPr lang="en-GB" sz="1400">
                <a:solidFill>
                  <a:srgbClr val="3D3D3D"/>
                </a:solidFill>
                <a:latin typeface="Noto Sans"/>
                <a:ea typeface="Noto Sans"/>
                <a:cs typeface="Noto Sans"/>
              </a:rPr>
              <a:t>discounts and offers to support your wellbeing</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Increased </a:t>
            </a:r>
            <a:r>
              <a:rPr lang="en-GB" sz="1400">
                <a:solidFill>
                  <a:srgbClr val="3D3D3D"/>
                </a:solidFill>
                <a:latin typeface="Noto Sans"/>
                <a:ea typeface="Noto Sans"/>
                <a:cs typeface="Noto Sans"/>
              </a:rPr>
              <a:t>earning potential</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96830-875F-2B1A-7EC0-7E2326998E54}"/>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2060CC6-4229-E908-1A9D-27B1E7EA7E32}"/>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10" name="TextBox 2">
            <a:extLst>
              <a:ext uri="{FF2B5EF4-FFF2-40B4-BE49-F238E27FC236}">
                <a16:creationId xmlns:a16="http://schemas.microsoft.com/office/drawing/2014/main" id="{7146EB4E-13F3-DF46-8F07-2A91F73B4A26}"/>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Support, resources and opportunities for students</a:t>
            </a:r>
            <a:endParaRPr lang="en-US">
              <a:solidFill>
                <a:schemeClr val="bg1"/>
              </a:solidFill>
            </a:endParaRPr>
          </a:p>
        </p:txBody>
      </p:sp>
      <p:pic>
        <p:nvPicPr>
          <p:cNvPr id="11" name="Picture 10">
            <a:extLst>
              <a:ext uri="{FF2B5EF4-FFF2-40B4-BE49-F238E27FC236}">
                <a16:creationId xmlns:a16="http://schemas.microsoft.com/office/drawing/2014/main" id="{80823608-5CF1-C66B-A92A-7FFB27576E7B}"/>
              </a:ext>
            </a:extLst>
          </p:cNvPr>
          <p:cNvPicPr>
            <a:picLocks noChangeAspect="1"/>
          </p:cNvPicPr>
          <p:nvPr/>
        </p:nvPicPr>
        <p:blipFill>
          <a:blip r:embed="rId3"/>
          <a:srcRect t="14583" r="222"/>
          <a:stretch>
            <a:fillRect/>
          </a:stretch>
        </p:blipFill>
        <p:spPr>
          <a:xfrm>
            <a:off x="3304978" y="1619251"/>
            <a:ext cx="2537981" cy="3252110"/>
          </a:xfrm>
          <a:prstGeom prst="rect">
            <a:avLst/>
          </a:prstGeom>
        </p:spPr>
      </p:pic>
      <p:sp>
        <p:nvSpPr>
          <p:cNvPr id="12" name="TextBox 22">
            <a:extLst>
              <a:ext uri="{FF2B5EF4-FFF2-40B4-BE49-F238E27FC236}">
                <a16:creationId xmlns:a16="http://schemas.microsoft.com/office/drawing/2014/main" id="{E72F3746-DC1E-1C52-B31A-B51E7E6E9024}"/>
              </a:ext>
            </a:extLst>
          </p:cNvPr>
          <p:cNvSpPr txBox="1"/>
          <p:nvPr/>
        </p:nvSpPr>
        <p:spPr>
          <a:xfrm>
            <a:off x="888249"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Careers app</a:t>
            </a:r>
            <a:endParaRPr lang="en-US"/>
          </a:p>
        </p:txBody>
      </p:sp>
      <p:sp>
        <p:nvSpPr>
          <p:cNvPr id="14" name="TextBox 22">
            <a:extLst>
              <a:ext uri="{FF2B5EF4-FFF2-40B4-BE49-F238E27FC236}">
                <a16:creationId xmlns:a16="http://schemas.microsoft.com/office/drawing/2014/main" id="{4CF2EE6E-4AC4-44CC-7C35-F346BD2B8BB4}"/>
              </a:ext>
            </a:extLst>
          </p:cNvPr>
          <p:cNvSpPr txBox="1"/>
          <p:nvPr/>
        </p:nvSpPr>
        <p:spPr>
          <a:xfrm>
            <a:off x="631074" y="2245186"/>
            <a:ext cx="2169703"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QUEST Kenneth Watson Travel Award</a:t>
            </a:r>
            <a:endParaRPr lang="en-US"/>
          </a:p>
        </p:txBody>
      </p:sp>
      <p:sp>
        <p:nvSpPr>
          <p:cNvPr id="15" name="TextBox 22">
            <a:extLst>
              <a:ext uri="{FF2B5EF4-FFF2-40B4-BE49-F238E27FC236}">
                <a16:creationId xmlns:a16="http://schemas.microsoft.com/office/drawing/2014/main" id="{26203EE0-5CF9-09AA-65BF-46F8F088E09B}"/>
              </a:ext>
            </a:extLst>
          </p:cNvPr>
          <p:cNvSpPr txBox="1"/>
          <p:nvPr/>
        </p:nvSpPr>
        <p:spPr>
          <a:xfrm>
            <a:off x="888249" y="2992917"/>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Knowledge Hub</a:t>
            </a:r>
            <a:endParaRPr lang="en-US"/>
          </a:p>
        </p:txBody>
      </p:sp>
      <p:sp>
        <p:nvSpPr>
          <p:cNvPr id="16" name="TextBox 22">
            <a:extLst>
              <a:ext uri="{FF2B5EF4-FFF2-40B4-BE49-F238E27FC236}">
                <a16:creationId xmlns:a16="http://schemas.microsoft.com/office/drawing/2014/main" id="{70F61799-7D57-645E-603B-BB87C3CE97F0}"/>
              </a:ext>
            </a:extLst>
          </p:cNvPr>
          <p:cNvSpPr txBox="1"/>
          <p:nvPr/>
        </p:nvSpPr>
        <p:spPr>
          <a:xfrm>
            <a:off x="6276523" y="1716529"/>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Library</a:t>
            </a:r>
            <a:endParaRPr lang="en-US"/>
          </a:p>
        </p:txBody>
      </p:sp>
      <p:sp>
        <p:nvSpPr>
          <p:cNvPr id="17" name="TextBox 22">
            <a:extLst>
              <a:ext uri="{FF2B5EF4-FFF2-40B4-BE49-F238E27FC236}">
                <a16:creationId xmlns:a16="http://schemas.microsoft.com/office/drawing/2014/main" id="{16D04310-F031-BE3D-1420-A40196B78826}"/>
              </a:ext>
            </a:extLst>
          </p:cNvPr>
          <p:cNvSpPr txBox="1"/>
          <p:nvPr/>
        </p:nvSpPr>
        <p:spPr>
          <a:xfrm>
            <a:off x="6276523" y="2740803"/>
            <a:ext cx="1912528"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New Civil Engineer </a:t>
            </a:r>
            <a:endParaRPr lang="en-US"/>
          </a:p>
        </p:txBody>
      </p:sp>
      <p:sp>
        <p:nvSpPr>
          <p:cNvPr id="18" name="TextBox 22">
            <a:extLst>
              <a:ext uri="{FF2B5EF4-FFF2-40B4-BE49-F238E27FC236}">
                <a16:creationId xmlns:a16="http://schemas.microsoft.com/office/drawing/2014/main" id="{DABAD33A-D2F5-4697-AB15-954EAD82A44E}"/>
              </a:ext>
            </a:extLst>
          </p:cNvPr>
          <p:cNvSpPr txBox="1"/>
          <p:nvPr/>
        </p:nvSpPr>
        <p:spPr>
          <a:xfrm>
            <a:off x="373899" y="3531099"/>
            <a:ext cx="2424037"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Student Instagram </a:t>
            </a:r>
            <a:endParaRPr lang="en-US">
              <a:solidFill>
                <a:srgbClr val="000000"/>
              </a:solidFill>
              <a:latin typeface="Noto Sans Light"/>
              <a:ea typeface="Noto Sans Light"/>
              <a:cs typeface="Noto Sans Light"/>
            </a:endParaRPr>
          </a:p>
          <a:p>
            <a:pPr algn="r"/>
            <a:r>
              <a:rPr lang="en-GB" sz="1400" b="1">
                <a:solidFill>
                  <a:srgbClr val="3D3D3D"/>
                </a:solidFill>
                <a:latin typeface="Noto Sans"/>
                <a:ea typeface="Noto Sans"/>
                <a:cs typeface="Noto Sans"/>
              </a:rPr>
              <a:t>(@ice_universities)</a:t>
            </a:r>
            <a:endParaRPr lang="en-US">
              <a:solidFill>
                <a:srgbClr val="000000"/>
              </a:solidFill>
              <a:latin typeface="Noto Sans Light"/>
              <a:ea typeface="Noto Sans Light"/>
              <a:cs typeface="Noto Sans Light"/>
            </a:endParaRPr>
          </a:p>
        </p:txBody>
      </p:sp>
      <p:sp>
        <p:nvSpPr>
          <p:cNvPr id="19" name="TextBox 22">
            <a:extLst>
              <a:ext uri="{FF2B5EF4-FFF2-40B4-BE49-F238E27FC236}">
                <a16:creationId xmlns:a16="http://schemas.microsoft.com/office/drawing/2014/main" id="{BF5ADC08-C282-DB21-9FDB-19987E3C2AE1}"/>
              </a:ext>
            </a:extLst>
          </p:cNvPr>
          <p:cNvSpPr txBox="1"/>
          <p:nvPr/>
        </p:nvSpPr>
        <p:spPr>
          <a:xfrm>
            <a:off x="6276523" y="3765077"/>
            <a:ext cx="2397763"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Civil Engineering Journal</a:t>
            </a:r>
            <a:endParaRPr lang="en-US"/>
          </a:p>
        </p:txBody>
      </p:sp>
      <p:sp>
        <p:nvSpPr>
          <p:cNvPr id="20" name="TextBox 30">
            <a:extLst>
              <a:ext uri="{FF2B5EF4-FFF2-40B4-BE49-F238E27FC236}">
                <a16:creationId xmlns:a16="http://schemas.microsoft.com/office/drawing/2014/main" id="{DD63755B-9203-9755-AA2F-1861DD312FD7}"/>
              </a:ext>
            </a:extLst>
          </p:cNvPr>
          <p:cNvSpPr txBox="1"/>
          <p:nvPr/>
        </p:nvSpPr>
        <p:spPr>
          <a:xfrm>
            <a:off x="6276523" y="4277214"/>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STEM Ambassador </a:t>
            </a:r>
          </a:p>
        </p:txBody>
      </p:sp>
      <p:sp>
        <p:nvSpPr>
          <p:cNvPr id="21" name="TextBox 31">
            <a:extLst>
              <a:ext uri="{FF2B5EF4-FFF2-40B4-BE49-F238E27FC236}">
                <a16:creationId xmlns:a16="http://schemas.microsoft.com/office/drawing/2014/main" id="{4B11340B-22A8-2101-7196-D75ACC191A7A}"/>
              </a:ext>
            </a:extLst>
          </p:cNvPr>
          <p:cNvSpPr txBox="1"/>
          <p:nvPr/>
        </p:nvSpPr>
        <p:spPr>
          <a:xfrm>
            <a:off x="6276523" y="2228666"/>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ICE Benevolent Fund </a:t>
            </a:r>
            <a:endParaRPr lang="en-US"/>
          </a:p>
        </p:txBody>
      </p:sp>
      <p:sp>
        <p:nvSpPr>
          <p:cNvPr id="22" name="TextBox 32">
            <a:extLst>
              <a:ext uri="{FF2B5EF4-FFF2-40B4-BE49-F238E27FC236}">
                <a16:creationId xmlns:a16="http://schemas.microsoft.com/office/drawing/2014/main" id="{62C044FE-E612-AD0F-4F56-D148660776D4}"/>
              </a:ext>
            </a:extLst>
          </p:cNvPr>
          <p:cNvSpPr txBox="1"/>
          <p:nvPr/>
        </p:nvSpPr>
        <p:spPr>
          <a:xfrm>
            <a:off x="383424" y="4278831"/>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ICE Rewards</a:t>
            </a:r>
            <a:endParaRPr lang="en-US">
              <a:ea typeface="Noto Sans Light"/>
              <a:cs typeface="Noto Sans Light"/>
            </a:endParaRPr>
          </a:p>
        </p:txBody>
      </p:sp>
      <p:sp>
        <p:nvSpPr>
          <p:cNvPr id="23" name="TextBox 33">
            <a:extLst>
              <a:ext uri="{FF2B5EF4-FFF2-40B4-BE49-F238E27FC236}">
                <a16:creationId xmlns:a16="http://schemas.microsoft.com/office/drawing/2014/main" id="{7B94CAD3-1253-8635-AD0B-74F0B8482ACA}"/>
              </a:ext>
            </a:extLst>
          </p:cNvPr>
          <p:cNvSpPr txBox="1"/>
          <p:nvPr/>
        </p:nvSpPr>
        <p:spPr>
          <a:xfrm>
            <a:off x="6276523" y="3252940"/>
            <a:ext cx="2424037" cy="30777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Early Careers Network</a:t>
            </a:r>
            <a:endParaRPr lang="en-US"/>
          </a:p>
        </p:txBody>
      </p:sp>
    </p:spTree>
    <p:extLst>
      <p:ext uri="{BB962C8B-B14F-4D97-AF65-F5344CB8AC3E}">
        <p14:creationId xmlns:p14="http://schemas.microsoft.com/office/powerpoint/2010/main" val="5848457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8C8A4-2A26-1A26-43E4-5BAD72B3D96A}"/>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A49D5F3-831A-E033-E853-4A77172F1FB4}"/>
              </a:ext>
            </a:extLst>
          </p:cNvPr>
          <p:cNvSpPr>
            <a:spLocks noGrp="1"/>
          </p:cNvSpPr>
          <p:nvPr>
            <p:ph type="title"/>
          </p:nvPr>
        </p:nvSpPr>
        <p:spPr>
          <a:xfrm>
            <a:off x="323850" y="273844"/>
            <a:ext cx="8124289" cy="1019857"/>
          </a:xfrm>
        </p:spPr>
        <p:txBody>
          <a:bodyPr vert="horz" lIns="91440" tIns="45720" rIns="91440" bIns="45720" rtlCol="0" anchor="t">
            <a:noAutofit/>
          </a:bodyPr>
          <a:lstStyle/>
          <a:p>
            <a:r>
              <a:rPr lang="en-GB" sz="3200" b="1">
                <a:latin typeface="Noto Sans"/>
                <a:ea typeface="Noto Sans"/>
                <a:cs typeface="Noto Sans"/>
              </a:rPr>
              <a:t>ICE student membership</a:t>
            </a:r>
            <a:endParaRPr lang="en-US"/>
          </a:p>
          <a:p>
            <a:endParaRPr lang="en-US" sz="2700"/>
          </a:p>
        </p:txBody>
      </p:sp>
      <p:sp>
        <p:nvSpPr>
          <p:cNvPr id="6" name="Title 1">
            <a:extLst>
              <a:ext uri="{FF2B5EF4-FFF2-40B4-BE49-F238E27FC236}">
                <a16:creationId xmlns:a16="http://schemas.microsoft.com/office/drawing/2014/main" id="{64D33620-1A69-17D0-91F0-12F81B0B5413}"/>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Online Media 1" title="Free student membership | ICE">
            <a:hlinkClick r:id="" action="ppaction://media"/>
            <a:extLst>
              <a:ext uri="{FF2B5EF4-FFF2-40B4-BE49-F238E27FC236}">
                <a16:creationId xmlns:a16="http://schemas.microsoft.com/office/drawing/2014/main" id="{C1861CAD-2300-ABC2-3422-414D6D9C5EA6}"/>
              </a:ext>
            </a:extLst>
          </p:cNvPr>
          <p:cNvPicPr>
            <a:picLocks noRot="1" noChangeAspect="1"/>
          </p:cNvPicPr>
          <p:nvPr>
            <a:videoFile r:link="rId1"/>
          </p:nvPr>
        </p:nvPicPr>
        <p:blipFill>
          <a:blip r:embed="rId4"/>
          <a:stretch>
            <a:fillRect/>
          </a:stretch>
        </p:blipFill>
        <p:spPr>
          <a:xfrm>
            <a:off x="323056" y="1005482"/>
            <a:ext cx="6363693" cy="3596879"/>
          </a:xfrm>
          <a:prstGeom prst="rect">
            <a:avLst/>
          </a:prstGeom>
        </p:spPr>
      </p:pic>
    </p:spTree>
    <p:extLst>
      <p:ext uri="{BB962C8B-B14F-4D97-AF65-F5344CB8AC3E}">
        <p14:creationId xmlns:p14="http://schemas.microsoft.com/office/powerpoint/2010/main" val="42016074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2" name="Picture 1">
            <a:extLst>
              <a:ext uri="{FF2B5EF4-FFF2-40B4-BE49-F238E27FC236}">
                <a16:creationId xmlns:a16="http://schemas.microsoft.com/office/drawing/2014/main" id="{F35B0F87-6DDE-116F-5A9C-CAD5C9F7BC03}"/>
              </a:ext>
            </a:extLst>
          </p:cNvPr>
          <p:cNvPicPr>
            <a:picLocks noChangeAspect="1"/>
          </p:cNvPicPr>
          <p:nvPr/>
        </p:nvPicPr>
        <p:blipFill>
          <a:blip r:embed="rId3" cstate="hqprint">
            <a:extLst>
              <a:ext uri="{28A0092B-C50C-407E-A947-70E740481C1C}">
                <a14:useLocalDpi xmlns:a14="http://schemas.microsoft.com/office/drawing/2010/main"/>
              </a:ext>
            </a:extLst>
          </a:blip>
          <a:srcRect/>
          <a:stretch>
            <a:fillRect/>
          </a:stretch>
        </p:blipFill>
        <p:spPr>
          <a:xfrm>
            <a:off x="414361" y="1506291"/>
            <a:ext cx="4140000" cy="1712913"/>
          </a:xfrm>
          <a:prstGeom prst="rect">
            <a:avLst/>
          </a:prstGeom>
        </p:spPr>
      </p:pic>
      <p:pic>
        <p:nvPicPr>
          <p:cNvPr id="4" name="Picture 3" descr="A man and woman having an informal work meeting over coffee">
            <a:extLst>
              <a:ext uri="{FF2B5EF4-FFF2-40B4-BE49-F238E27FC236}">
                <a16:creationId xmlns:a16="http://schemas.microsoft.com/office/drawing/2014/main" id="{D9DD1EE2-6118-06FD-780B-378B8E6F3221}"/>
              </a:ext>
            </a:extLst>
          </p:cNvPr>
          <p:cNvPicPr>
            <a:picLocks noChangeAspect="1" noChangeArrowheads="1"/>
          </p:cNvPicPr>
          <p:nvPr/>
        </p:nvPicPr>
        <p:blipFill rotWithShape="1">
          <a:blip r:embed="rId4" cstate="hqprint">
            <a:extLst>
              <a:ext uri="{28A0092B-C50C-407E-A947-70E740481C1C}">
                <a14:useLocalDpi xmlns:a14="http://schemas.microsoft.com/office/drawing/2010/main"/>
              </a:ext>
            </a:extLst>
          </a:blip>
          <a:srcRect/>
          <a:stretch/>
        </p:blipFill>
        <p:spPr bwMode="auto">
          <a:xfrm>
            <a:off x="4721702" y="1494989"/>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9" name="Text Placeholder 12">
            <a:extLst>
              <a:ext uri="{FF2B5EF4-FFF2-40B4-BE49-F238E27FC236}">
                <a16:creationId xmlns:a16="http://schemas.microsoft.com/office/drawing/2014/main" id="{37861BCC-D18A-B68A-ACB7-78108516F60B}"/>
              </a:ext>
            </a:extLst>
          </p:cNvPr>
          <p:cNvSpPr>
            <a:spLocks noGrp="1"/>
          </p:cNvSpPr>
          <p:nvPr/>
        </p:nvSpPr>
        <p:spPr>
          <a:xfrm>
            <a:off x="4725603"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11" name="Text Placeholder 14">
            <a:extLst>
              <a:ext uri="{FF2B5EF4-FFF2-40B4-BE49-F238E27FC236}">
                <a16:creationId xmlns:a16="http://schemas.microsoft.com/office/drawing/2014/main" id="{05D82938-FFA1-8046-4E39-11ACDCB53983}"/>
              </a:ext>
            </a:extLst>
          </p:cNvPr>
          <p:cNvSpPr>
            <a:spLocks noGrp="1"/>
          </p:cNvSpPr>
          <p:nvPr/>
        </p:nvSpPr>
        <p:spPr>
          <a:xfrm>
            <a:off x="414361" y="1138337"/>
            <a:ext cx="4140000"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Careers app</a:t>
            </a:r>
          </a:p>
        </p:txBody>
      </p:sp>
      <p:sp>
        <p:nvSpPr>
          <p:cNvPr id="13" name="TextBox 26">
            <a:extLst>
              <a:ext uri="{FF2B5EF4-FFF2-40B4-BE49-F238E27FC236}">
                <a16:creationId xmlns:a16="http://schemas.microsoft.com/office/drawing/2014/main" id="{7DD2025F-B918-E354-8A08-755966789C59}"/>
              </a:ext>
            </a:extLst>
          </p:cNvPr>
          <p:cNvSpPr txBox="1"/>
          <p:nvPr/>
        </p:nvSpPr>
        <p:spPr>
          <a:xfrm>
            <a:off x="5713659" y="3351086"/>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dirty="0">
              <a:solidFill>
                <a:schemeClr val="tx1">
                  <a:lumMod val="76000"/>
                  <a:lumOff val="24000"/>
                </a:schemeClr>
              </a:solidFill>
              <a:latin typeface="Noto Sans"/>
              <a:ea typeface="Noto Sans"/>
              <a:cs typeface="Arial"/>
            </a:endParaRPr>
          </a:p>
        </p:txBody>
      </p:sp>
      <p:sp>
        <p:nvSpPr>
          <p:cNvPr id="15" name="TextBox 9">
            <a:extLst>
              <a:ext uri="{FF2B5EF4-FFF2-40B4-BE49-F238E27FC236}">
                <a16:creationId xmlns:a16="http://schemas.microsoft.com/office/drawing/2014/main" id="{57BE1527-BC8F-02E3-C064-7940CAB85442}"/>
              </a:ext>
            </a:extLst>
          </p:cNvPr>
          <p:cNvSpPr txBox="1"/>
          <p:nvPr/>
        </p:nvSpPr>
        <p:spPr>
          <a:xfrm>
            <a:off x="414361" y="3350227"/>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Get career ready. Explore our careers guide, track your development, discover ICE student events and more. Download the app.</a:t>
            </a:r>
            <a:endParaRPr lang="en-US" sz="1400" b="0" dirty="0">
              <a:solidFill>
                <a:schemeClr val="tx1">
                  <a:lumMod val="76000"/>
                  <a:lumOff val="24000"/>
                </a:schemeClr>
              </a:solidFill>
              <a:latin typeface="Noto Sans"/>
              <a:ea typeface="Noto Sans"/>
              <a:cs typeface="Arial"/>
            </a:endParaRPr>
          </a:p>
        </p:txBody>
      </p:sp>
      <p:pic>
        <p:nvPicPr>
          <p:cNvPr id="20" name="Picture 19" descr="A qr code on a white background&#10;&#10;AI-generated content may be incorrect.">
            <a:extLst>
              <a:ext uri="{FF2B5EF4-FFF2-40B4-BE49-F238E27FC236}">
                <a16:creationId xmlns:a16="http://schemas.microsoft.com/office/drawing/2014/main" id="{244A1A73-F43C-6119-2E0D-F5597A008174}"/>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724930" y="3344935"/>
            <a:ext cx="986260" cy="993494"/>
          </a:xfrm>
          <a:prstGeom prst="rect">
            <a:avLst/>
          </a:prstGeom>
        </p:spPr>
      </p:pic>
      <p:pic>
        <p:nvPicPr>
          <p:cNvPr id="21" name="Picture 20">
            <a:extLst>
              <a:ext uri="{FF2B5EF4-FFF2-40B4-BE49-F238E27FC236}">
                <a16:creationId xmlns:a16="http://schemas.microsoft.com/office/drawing/2014/main" id="{93BC05B2-3B4B-7981-5C0F-FC800F9E7CFB}"/>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766210" y="4169447"/>
            <a:ext cx="720000" cy="720000"/>
          </a:xfrm>
          <a:prstGeom prst="rect">
            <a:avLst/>
          </a:prstGeom>
        </p:spPr>
      </p:pic>
      <p:pic>
        <p:nvPicPr>
          <p:cNvPr id="22" name="Picture 21">
            <a:extLst>
              <a:ext uri="{FF2B5EF4-FFF2-40B4-BE49-F238E27FC236}">
                <a16:creationId xmlns:a16="http://schemas.microsoft.com/office/drawing/2014/main" id="{85FF60E0-7266-16A4-066B-33C70CEF4BD8}"/>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2392876" y="4169447"/>
            <a:ext cx="720000" cy="720000"/>
          </a:xfrm>
          <a:prstGeom prst="rect">
            <a:avLst/>
          </a:prstGeom>
        </p:spPr>
      </p:pic>
      <p:sp>
        <p:nvSpPr>
          <p:cNvPr id="23" name="TextBox 9">
            <a:extLst>
              <a:ext uri="{FF2B5EF4-FFF2-40B4-BE49-F238E27FC236}">
                <a16:creationId xmlns:a16="http://schemas.microsoft.com/office/drawing/2014/main" id="{71F7BB57-5867-560F-3747-B532038A2F4E}"/>
              </a:ext>
            </a:extLst>
          </p:cNvPr>
          <p:cNvSpPr txBox="1"/>
          <p:nvPr/>
        </p:nvSpPr>
        <p:spPr>
          <a:xfrm>
            <a:off x="332401" y="4223159"/>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iOS</a:t>
            </a:r>
            <a:endParaRPr lang="en-US" sz="1400" b="0" dirty="0">
              <a:solidFill>
                <a:schemeClr val="tx1">
                  <a:lumMod val="76000"/>
                  <a:lumOff val="24000"/>
                </a:schemeClr>
              </a:solidFill>
              <a:latin typeface="Noto Sans"/>
              <a:ea typeface="Noto Sans"/>
              <a:cs typeface="Arial"/>
            </a:endParaRPr>
          </a:p>
        </p:txBody>
      </p:sp>
      <p:sp>
        <p:nvSpPr>
          <p:cNvPr id="24" name="TextBox 9">
            <a:extLst>
              <a:ext uri="{FF2B5EF4-FFF2-40B4-BE49-F238E27FC236}">
                <a16:creationId xmlns:a16="http://schemas.microsoft.com/office/drawing/2014/main" id="{F711BF33-91C5-01A8-8481-502290A0EA95}"/>
              </a:ext>
            </a:extLst>
          </p:cNvPr>
          <p:cNvSpPr txBox="1"/>
          <p:nvPr/>
        </p:nvSpPr>
        <p:spPr>
          <a:xfrm>
            <a:off x="1567395" y="4223159"/>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chemeClr val="tx1">
                    <a:lumMod val="76000"/>
                    <a:lumOff val="24000"/>
                  </a:schemeClr>
                </a:solidFill>
                <a:latin typeface="Noto Sans"/>
                <a:ea typeface="Noto Sans"/>
                <a:cs typeface="Arial"/>
              </a:rPr>
              <a:t>Android</a:t>
            </a:r>
            <a:endParaRPr lang="en-US" sz="1400" b="0" dirty="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19820483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B6281-F90E-9D03-63DA-1F711E79D7E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14E4561-3977-F10C-C5B2-FD1119D72B37}"/>
              </a:ext>
            </a:extLst>
          </p:cNvPr>
          <p:cNvSpPr>
            <a:spLocks noGrp="1"/>
          </p:cNvSpPr>
          <p:nvPr>
            <p:ph type="title"/>
          </p:nvPr>
        </p:nvSpPr>
        <p:spPr/>
        <p:txBody>
          <a:bodyPr/>
          <a:lstStyle/>
          <a:p>
            <a:r>
              <a:rPr lang="en-GB" sz="3200" b="1">
                <a:latin typeface="Noto Sans"/>
                <a:ea typeface="Noto Sans"/>
                <a:cs typeface="Noto Sans"/>
              </a:rPr>
              <a:t>ICE Careers app: careers guide, tracker, events and more</a:t>
            </a:r>
            <a:endParaRPr lang="en-GB" sz="3200">
              <a:latin typeface="Noto Sans"/>
              <a:ea typeface="Noto Sans"/>
              <a:cs typeface="Noto Sans"/>
            </a:endParaRPr>
          </a:p>
          <a:p>
            <a:endParaRPr lang="en-GB" sz="3200" b="1">
              <a:latin typeface="Noto Sans"/>
              <a:ea typeface="Noto Sans"/>
              <a:cs typeface="Noto Sans"/>
            </a:endParaRPr>
          </a:p>
        </p:txBody>
      </p:sp>
      <p:pic>
        <p:nvPicPr>
          <p:cNvPr id="2" name="Picture 1">
            <a:extLst>
              <a:ext uri="{FF2B5EF4-FFF2-40B4-BE49-F238E27FC236}">
                <a16:creationId xmlns:a16="http://schemas.microsoft.com/office/drawing/2014/main" id="{EBD80BBD-8B6E-E1E0-E24C-EA29B2140D25}"/>
              </a:ext>
            </a:extLst>
          </p:cNvPr>
          <p:cNvPicPr>
            <a:picLocks noChangeAspect="1"/>
          </p:cNvPicPr>
          <p:nvPr/>
        </p:nvPicPr>
        <p:blipFill>
          <a:blip r:embed="rId3" cstate="hqprint">
            <a:extLst>
              <a:ext uri="{28A0092B-C50C-407E-A947-70E740481C1C}">
                <a14:useLocalDpi xmlns:a14="http://schemas.microsoft.com/office/drawing/2010/main"/>
              </a:ext>
            </a:extLst>
          </a:blip>
          <a:stretch>
            <a:fillRect/>
          </a:stretch>
        </p:blipFill>
        <p:spPr>
          <a:xfrm>
            <a:off x="7322827" y="1350254"/>
            <a:ext cx="1160526" cy="2520000"/>
          </a:xfrm>
          <a:prstGeom prst="rect">
            <a:avLst/>
          </a:prstGeom>
        </p:spPr>
      </p:pic>
      <p:pic>
        <p:nvPicPr>
          <p:cNvPr id="4" name="Picture 3">
            <a:extLst>
              <a:ext uri="{FF2B5EF4-FFF2-40B4-BE49-F238E27FC236}">
                <a16:creationId xmlns:a16="http://schemas.microsoft.com/office/drawing/2014/main" id="{2AD2E0EB-4048-96E7-7EB0-C1A38532CDB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190399" y="1350254"/>
            <a:ext cx="1160526" cy="2520000"/>
          </a:xfrm>
          <a:prstGeom prst="rect">
            <a:avLst/>
          </a:prstGeom>
        </p:spPr>
      </p:pic>
      <p:pic>
        <p:nvPicPr>
          <p:cNvPr id="9" name="Picture 8">
            <a:extLst>
              <a:ext uri="{FF2B5EF4-FFF2-40B4-BE49-F238E27FC236}">
                <a16:creationId xmlns:a16="http://schemas.microsoft.com/office/drawing/2014/main" id="{DBD9614E-C264-983F-A119-D3D2A5B05B1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1812923" y="1350254"/>
            <a:ext cx="1160526" cy="2520000"/>
          </a:xfrm>
          <a:prstGeom prst="rect">
            <a:avLst/>
          </a:prstGeom>
        </p:spPr>
      </p:pic>
      <p:pic>
        <p:nvPicPr>
          <p:cNvPr id="11" name="Picture 10">
            <a:extLst>
              <a:ext uri="{FF2B5EF4-FFF2-40B4-BE49-F238E27FC236}">
                <a16:creationId xmlns:a16="http://schemas.microsoft.com/office/drawing/2014/main" id="{9185B60F-6F24-BA1D-CAB7-C2EB1F403C79}"/>
              </a:ext>
            </a:extLst>
          </p:cNvPr>
          <p:cNvPicPr>
            <a:picLocks noChangeAspect="1"/>
          </p:cNvPicPr>
          <p:nvPr/>
        </p:nvPicPr>
        <p:blipFill>
          <a:blip r:embed="rId6" cstate="hqprint">
            <a:extLst>
              <a:ext uri="{28A0092B-C50C-407E-A947-70E740481C1C}">
                <a14:useLocalDpi xmlns:a14="http://schemas.microsoft.com/office/drawing/2010/main"/>
              </a:ext>
            </a:extLst>
          </a:blip>
          <a:stretch>
            <a:fillRect/>
          </a:stretch>
        </p:blipFill>
        <p:spPr>
          <a:xfrm>
            <a:off x="435447" y="1350254"/>
            <a:ext cx="1160526" cy="2520000"/>
          </a:xfrm>
          <a:prstGeom prst="rect">
            <a:avLst/>
          </a:prstGeom>
        </p:spPr>
      </p:pic>
      <p:pic>
        <p:nvPicPr>
          <p:cNvPr id="13" name="Picture 12">
            <a:extLst>
              <a:ext uri="{FF2B5EF4-FFF2-40B4-BE49-F238E27FC236}">
                <a16:creationId xmlns:a16="http://schemas.microsoft.com/office/drawing/2014/main" id="{215DDC55-4F7D-19C8-4330-694AE2A26B95}"/>
              </a:ext>
            </a:extLst>
          </p:cNvPr>
          <p:cNvPicPr>
            <a:picLocks noChangeAspect="1"/>
          </p:cNvPicPr>
          <p:nvPr/>
        </p:nvPicPr>
        <p:blipFill>
          <a:blip r:embed="rId7" cstate="hqprint">
            <a:extLst>
              <a:ext uri="{28A0092B-C50C-407E-A947-70E740481C1C}">
                <a14:useLocalDpi xmlns:a14="http://schemas.microsoft.com/office/drawing/2010/main"/>
              </a:ext>
            </a:extLst>
          </a:blip>
          <a:stretch>
            <a:fillRect/>
          </a:stretch>
        </p:blipFill>
        <p:spPr>
          <a:xfrm>
            <a:off x="5945349" y="1350254"/>
            <a:ext cx="1160526" cy="2520000"/>
          </a:xfrm>
          <a:prstGeom prst="rect">
            <a:avLst/>
          </a:prstGeom>
        </p:spPr>
      </p:pic>
      <p:pic>
        <p:nvPicPr>
          <p:cNvPr id="15" name="Picture 14">
            <a:extLst>
              <a:ext uri="{FF2B5EF4-FFF2-40B4-BE49-F238E27FC236}">
                <a16:creationId xmlns:a16="http://schemas.microsoft.com/office/drawing/2014/main" id="{2028E888-009C-A809-06DD-D15D40E017D7}"/>
              </a:ext>
            </a:extLst>
          </p:cNvPr>
          <p:cNvPicPr>
            <a:picLocks noChangeAspect="1"/>
          </p:cNvPicPr>
          <p:nvPr/>
        </p:nvPicPr>
        <p:blipFill>
          <a:blip r:embed="rId8" cstate="hqprint">
            <a:extLst>
              <a:ext uri="{28A0092B-C50C-407E-A947-70E740481C1C}">
                <a14:useLocalDpi xmlns:a14="http://schemas.microsoft.com/office/drawing/2010/main"/>
              </a:ext>
            </a:extLst>
          </a:blip>
          <a:stretch>
            <a:fillRect/>
          </a:stretch>
        </p:blipFill>
        <p:spPr>
          <a:xfrm>
            <a:off x="4567873" y="1350254"/>
            <a:ext cx="1160526" cy="2520000"/>
          </a:xfrm>
          <a:prstGeom prst="rect">
            <a:avLst/>
          </a:prstGeom>
        </p:spPr>
      </p:pic>
      <p:sp>
        <p:nvSpPr>
          <p:cNvPr id="20" name="TextBox 9">
            <a:extLst>
              <a:ext uri="{FF2B5EF4-FFF2-40B4-BE49-F238E27FC236}">
                <a16:creationId xmlns:a16="http://schemas.microsoft.com/office/drawing/2014/main" id="{96699EA2-0710-78E2-9009-0673C3F0A8E8}"/>
              </a:ext>
            </a:extLst>
          </p:cNvPr>
          <p:cNvSpPr txBox="1"/>
          <p:nvPr/>
        </p:nvSpPr>
        <p:spPr>
          <a:xfrm>
            <a:off x="1723113" y="4008526"/>
            <a:ext cx="146728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Tracker: </a:t>
            </a:r>
            <a:br>
              <a:rPr lang="en-US" sz="1200">
                <a:solidFill>
                  <a:schemeClr val="tx1">
                    <a:lumMod val="76000"/>
                    <a:lumOff val="24000"/>
                  </a:schemeClr>
                </a:solidFill>
                <a:latin typeface="Noto Sans"/>
                <a:ea typeface="Noto Sans"/>
                <a:cs typeface="Arial"/>
              </a:rPr>
            </a:br>
            <a:r>
              <a:rPr lang="en-US" sz="1200">
                <a:solidFill>
                  <a:schemeClr val="tx1">
                    <a:lumMod val="76000"/>
                    <a:lumOff val="24000"/>
                  </a:schemeClr>
                </a:solidFill>
                <a:latin typeface="Noto Sans"/>
                <a:ea typeface="Noto Sans"/>
                <a:cs typeface="Arial"/>
              </a:rPr>
              <a:t>Exclusive access for ICE Student Members</a:t>
            </a:r>
            <a:endParaRPr lang="en-US" sz="1200" b="0">
              <a:solidFill>
                <a:schemeClr val="tx1">
                  <a:lumMod val="76000"/>
                  <a:lumOff val="24000"/>
                </a:schemeClr>
              </a:solidFill>
              <a:latin typeface="Noto Sans"/>
              <a:ea typeface="Noto Sans"/>
              <a:cs typeface="Arial"/>
            </a:endParaRPr>
          </a:p>
        </p:txBody>
      </p:sp>
      <p:sp>
        <p:nvSpPr>
          <p:cNvPr id="21" name="TextBox 9">
            <a:extLst>
              <a:ext uri="{FF2B5EF4-FFF2-40B4-BE49-F238E27FC236}">
                <a16:creationId xmlns:a16="http://schemas.microsoft.com/office/drawing/2014/main" id="{F5CDD369-63C4-5316-8F33-F8567C1F9027}"/>
              </a:ext>
            </a:extLst>
          </p:cNvPr>
          <p:cNvSpPr txBox="1"/>
          <p:nvPr/>
        </p:nvSpPr>
        <p:spPr>
          <a:xfrm>
            <a:off x="5853201" y="4008526"/>
            <a:ext cx="1469625" cy="83099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Arial"/>
              </a:rPr>
              <a:t>ICE Rewards: Exclusive access for ICE Student Members</a:t>
            </a:r>
            <a:endParaRPr lang="en-US" sz="1200" b="0">
              <a:solidFill>
                <a:schemeClr val="tx1">
                  <a:lumMod val="76000"/>
                  <a:lumOff val="24000"/>
                </a:schemeClr>
              </a:solidFill>
              <a:latin typeface="Noto Sans"/>
              <a:ea typeface="Noto Sans"/>
              <a:cs typeface="Arial"/>
            </a:endParaRPr>
          </a:p>
        </p:txBody>
      </p:sp>
    </p:spTree>
    <p:extLst>
      <p:ext uri="{BB962C8B-B14F-4D97-AF65-F5344CB8AC3E}">
        <p14:creationId xmlns:p14="http://schemas.microsoft.com/office/powerpoint/2010/main" val="1266147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normAutofit/>
          </a:bodyPr>
          <a:lstStyle/>
          <a:p>
            <a:r>
              <a:rPr lang="en-GB" sz="3200" b="1">
                <a:latin typeface="Noto Sans"/>
                <a:ea typeface="Noto Sans"/>
                <a:cs typeface="Noto Sans"/>
              </a:rPr>
              <a:t>Achieve a professional qualification:</a:t>
            </a:r>
            <a:endParaRPr lang="en-GB" sz="1800" b="1">
              <a:latin typeface="Noto Sans"/>
              <a:ea typeface="Noto Sans"/>
              <a:cs typeface="Noto Sans"/>
            </a:endParaRPr>
          </a:p>
        </p:txBody>
      </p:sp>
      <p:pic>
        <p:nvPicPr>
          <p:cNvPr id="11" name="Picture 10">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069559"/>
            <a:ext cx="2648176" cy="1712913"/>
          </a:xfrm>
          <a:prstGeom prst="rect">
            <a:avLst/>
          </a:prstGeom>
        </p:spPr>
      </p:pic>
      <p:pic>
        <p:nvPicPr>
          <p:cNvPr id="12" name="Picture 11">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2982299" y="2069559"/>
            <a:ext cx="2647950" cy="1712913"/>
          </a:xfrm>
          <a:prstGeom prst="rect">
            <a:avLst/>
          </a:prstGeom>
        </p:spPr>
      </p:pic>
      <p:pic>
        <p:nvPicPr>
          <p:cNvPr id="13" name="Picture 12"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5711174" y="2069559"/>
            <a:ext cx="2649600" cy="1712913"/>
          </a:xfrm>
          <a:prstGeom prst="rect">
            <a:avLst/>
          </a:prstGeom>
        </p:spPr>
      </p:pic>
      <p:sp>
        <p:nvSpPr>
          <p:cNvPr id="14" name="Text Placeholder 12">
            <a:extLst>
              <a:ext uri="{FF2B5EF4-FFF2-40B4-BE49-F238E27FC236}">
                <a16:creationId xmlns:a16="http://schemas.microsoft.com/office/drawing/2014/main" id="{FAD79C41-EE92-F149-8D05-57941C782A98}"/>
              </a:ext>
            </a:extLst>
          </p:cNvPr>
          <p:cNvSpPr>
            <a:spLocks noGrp="1"/>
          </p:cNvSpPr>
          <p:nvPr/>
        </p:nvSpPr>
        <p:spPr>
          <a:xfrm>
            <a:off x="252000"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Academic qualifications</a:t>
            </a:r>
          </a:p>
        </p:txBody>
      </p:sp>
      <p:sp>
        <p:nvSpPr>
          <p:cNvPr id="15" name="Text Placeholder 13">
            <a:extLst>
              <a:ext uri="{FF2B5EF4-FFF2-40B4-BE49-F238E27FC236}">
                <a16:creationId xmlns:a16="http://schemas.microsoft.com/office/drawing/2014/main" id="{F41CAD2C-F7BF-E543-862C-02D4844F28A3}"/>
              </a:ext>
            </a:extLst>
          </p:cNvPr>
          <p:cNvSpPr>
            <a:spLocks noGrp="1"/>
          </p:cNvSpPr>
          <p:nvPr/>
        </p:nvSpPr>
        <p:spPr>
          <a:xfrm>
            <a:off x="2982299"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Work experience</a:t>
            </a:r>
          </a:p>
        </p:txBody>
      </p:sp>
      <p:sp>
        <p:nvSpPr>
          <p:cNvPr id="16" name="Text Placeholder 14">
            <a:extLst>
              <a:ext uri="{FF2B5EF4-FFF2-40B4-BE49-F238E27FC236}">
                <a16:creationId xmlns:a16="http://schemas.microsoft.com/office/drawing/2014/main" id="{A74CEB65-3195-5148-A574-7E5CE7622E03}"/>
              </a:ext>
            </a:extLst>
          </p:cNvPr>
          <p:cNvSpPr>
            <a:spLocks noGrp="1"/>
          </p:cNvSpPr>
          <p:nvPr/>
        </p:nvSpPr>
        <p:spPr>
          <a:xfrm>
            <a:off x="5712598" y="1693787"/>
            <a:ext cx="2648176" cy="376237"/>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Professional Review</a:t>
            </a:r>
          </a:p>
        </p:txBody>
      </p:sp>
      <p:sp>
        <p:nvSpPr>
          <p:cNvPr id="17" name="TextBox 21">
            <a:extLst>
              <a:ext uri="{FF2B5EF4-FFF2-40B4-BE49-F238E27FC236}">
                <a16:creationId xmlns:a16="http://schemas.microsoft.com/office/drawing/2014/main" id="{ACA19B43-89C9-A54B-AEEB-C402B4B7EF91}"/>
              </a:ext>
            </a:extLst>
          </p:cNvPr>
          <p:cNvSpPr txBox="1"/>
          <p:nvPr/>
        </p:nvSpPr>
        <p:spPr>
          <a:xfrm>
            <a:off x="247396" y="3906856"/>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a:solidFill>
                <a:schemeClr val="bg1"/>
              </a:solidFill>
              <a:latin typeface="Arial" panose="020B0604020202020204" pitchFamily="34" charset="0"/>
              <a:cs typeface="Arial" panose="020B0604020202020204" pitchFamily="34" charset="0"/>
            </a:endParaRPr>
          </a:p>
        </p:txBody>
      </p:sp>
      <p:sp>
        <p:nvSpPr>
          <p:cNvPr id="18" name="TextBox 22">
            <a:extLst>
              <a:ext uri="{FF2B5EF4-FFF2-40B4-BE49-F238E27FC236}">
                <a16:creationId xmlns:a16="http://schemas.microsoft.com/office/drawing/2014/main" id="{54949FBB-44D3-254D-BDA9-D0D3C731AE73}"/>
              </a:ext>
            </a:extLst>
          </p:cNvPr>
          <p:cNvSpPr txBox="1"/>
          <p:nvPr/>
        </p:nvSpPr>
        <p:spPr>
          <a:xfrm>
            <a:off x="252000" y="3964169"/>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a:solidFill>
                  <a:schemeClr val="bg1"/>
                </a:solidFill>
                <a:latin typeface="Noto Sans"/>
                <a:ea typeface="Noto Sans"/>
                <a:cs typeface="Arial"/>
              </a:rPr>
              <a:t>Continuing Professional Development (CPD)</a:t>
            </a:r>
          </a:p>
        </p:txBody>
      </p:sp>
      <p:sp>
        <p:nvSpPr>
          <p:cNvPr id="19" name="Text Placeholder 14">
            <a:extLst>
              <a:ext uri="{FF2B5EF4-FFF2-40B4-BE49-F238E27FC236}">
                <a16:creationId xmlns:a16="http://schemas.microsoft.com/office/drawing/2014/main" id="{F5C798C5-5AEC-7F46-7C3A-7B65D012D5F9}"/>
              </a:ext>
            </a:extLst>
          </p:cNvPr>
          <p:cNvSpPr>
            <a:spLocks noGrp="1"/>
          </p:cNvSpPr>
          <p:nvPr/>
        </p:nvSpPr>
        <p:spPr>
          <a:xfrm>
            <a:off x="243782" y="1044765"/>
            <a:ext cx="8116991" cy="529173"/>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dirty="0">
                <a:latin typeface="Noto Sans"/>
                <a:ea typeface="Noto Sans"/>
                <a:cs typeface="Arial"/>
              </a:rPr>
              <a:t>Engineering Technician, Incorporated Engineer, Chartered Engineer </a:t>
            </a:r>
            <a:br>
              <a:rPr lang="en-US" dirty="0">
                <a:latin typeface="Noto Sans"/>
                <a:ea typeface="Noto Sans"/>
                <a:cs typeface="Arial"/>
              </a:rPr>
            </a:br>
            <a:r>
              <a:rPr lang="en-US" dirty="0">
                <a:latin typeface="Noto Sans"/>
                <a:ea typeface="Noto Sans"/>
                <a:cs typeface="Arial"/>
              </a:rPr>
              <a:t>Civil or infrastructure engineer</a:t>
            </a:r>
            <a:endParaRPr lang="en-US" dirty="0">
              <a:latin typeface="Noto Sans"/>
              <a:ea typeface="Noto Sans"/>
            </a:endParaRPr>
          </a:p>
        </p:txBody>
      </p:sp>
    </p:spTree>
    <p:extLst>
      <p:ext uri="{BB962C8B-B14F-4D97-AF65-F5344CB8AC3E}">
        <p14:creationId xmlns:p14="http://schemas.microsoft.com/office/powerpoint/2010/main" val="1538625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59B91A-1498-50EA-0A64-49C8A1F9B8C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898438D-DABB-799A-45A9-BDBA4791158E}"/>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The seven ICE attributes </a:t>
            </a:r>
          </a:p>
          <a:p>
            <a:endParaRPr lang="en-US" sz="2700"/>
          </a:p>
        </p:txBody>
      </p:sp>
      <p:sp>
        <p:nvSpPr>
          <p:cNvPr id="6" name="Title 1">
            <a:extLst>
              <a:ext uri="{FF2B5EF4-FFF2-40B4-BE49-F238E27FC236}">
                <a16:creationId xmlns:a16="http://schemas.microsoft.com/office/drawing/2014/main" id="{86E26B1A-EA44-EC86-5534-9551D0F16FDA}"/>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graphicFrame>
        <p:nvGraphicFramePr>
          <p:cNvPr id="3" name="Content Placeholder 8">
            <a:extLst>
              <a:ext uri="{FF2B5EF4-FFF2-40B4-BE49-F238E27FC236}">
                <a16:creationId xmlns:a16="http://schemas.microsoft.com/office/drawing/2014/main" id="{444901DF-DFB5-9677-1790-4C48B2F15063}"/>
              </a:ext>
            </a:extLst>
          </p:cNvPr>
          <p:cNvGraphicFramePr>
            <a:graphicFrameLocks noGrp="1"/>
          </p:cNvGraphicFramePr>
          <p:nvPr>
            <p:extLst>
              <p:ext uri="{D42A27DB-BD31-4B8C-83A1-F6EECF244321}">
                <p14:modId xmlns:p14="http://schemas.microsoft.com/office/powerpoint/2010/main" val="1107549476"/>
              </p:ext>
            </p:extLst>
          </p:nvPr>
        </p:nvGraphicFramePr>
        <p:xfrm>
          <a:off x="457200" y="1007510"/>
          <a:ext cx="8229600" cy="33940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0" name="TextBox 8">
            <a:extLst>
              <a:ext uri="{FF2B5EF4-FFF2-40B4-BE49-F238E27FC236}">
                <a16:creationId xmlns:a16="http://schemas.microsoft.com/office/drawing/2014/main" id="{B949F14A-3657-CD9C-CA4D-E26E60F957EB}"/>
              </a:ext>
            </a:extLst>
          </p:cNvPr>
          <p:cNvSpPr txBox="1"/>
          <p:nvPr/>
        </p:nvSpPr>
        <p:spPr>
          <a:xfrm>
            <a:off x="1385964" y="4305474"/>
            <a:ext cx="3315041" cy="566309"/>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Bef>
                <a:spcPct val="20000"/>
              </a:spcBef>
            </a:pPr>
            <a:r>
              <a:rPr lang="en-GB" sz="1400">
                <a:solidFill>
                  <a:schemeClr val="tx1">
                    <a:lumMod val="65000"/>
                    <a:lumOff val="35000"/>
                  </a:schemeClr>
                </a:solidFill>
                <a:latin typeface="Noto Sans"/>
                <a:ea typeface="Noto Sans"/>
                <a:cs typeface="Arial"/>
              </a:rPr>
              <a:t>View full details of the ICE attributes: </a:t>
            </a:r>
            <a:endParaRPr lang="en-US">
              <a:solidFill>
                <a:schemeClr val="tx1">
                  <a:lumMod val="65000"/>
                  <a:lumOff val="35000"/>
                </a:schemeClr>
              </a:solidFill>
            </a:endParaRPr>
          </a:p>
          <a:p>
            <a:pPr>
              <a:spcBef>
                <a:spcPct val="20000"/>
              </a:spcBef>
            </a:pPr>
            <a:r>
              <a:rPr lang="en-GB" sz="1400">
                <a:solidFill>
                  <a:schemeClr val="tx1">
                    <a:lumMod val="65000"/>
                    <a:lumOff val="35000"/>
                  </a:schemeClr>
                </a:solidFill>
                <a:latin typeface="Noto Sans"/>
                <a:ea typeface="Noto Sans"/>
                <a:cs typeface="Arial"/>
                <a:hlinkClick r:id="rId8">
                  <a:extLst>
                    <a:ext uri="{A12FA001-AC4F-418D-AE19-62706E023703}">
                      <ahyp:hlinkClr xmlns:ahyp="http://schemas.microsoft.com/office/drawing/2018/hyperlinkcolor" val="tx"/>
                    </a:ext>
                  </a:extLst>
                </a:hlinkClick>
              </a:rPr>
              <a:t>ice.org.uk/attributes</a:t>
            </a:r>
          </a:p>
        </p:txBody>
      </p:sp>
      <p:pic>
        <p:nvPicPr>
          <p:cNvPr id="21" name="Picture 20" descr="A qr code with a few black squares&#10;&#10;AI-generated content may be incorrect.">
            <a:extLst>
              <a:ext uri="{FF2B5EF4-FFF2-40B4-BE49-F238E27FC236}">
                <a16:creationId xmlns:a16="http://schemas.microsoft.com/office/drawing/2014/main" id="{C76EF99B-B1DD-A39F-5368-3688782270D2}"/>
              </a:ext>
            </a:extLst>
          </p:cNvPr>
          <p:cNvPicPr>
            <a:picLocks noChangeAspect="1"/>
          </p:cNvPicPr>
          <p:nvPr/>
        </p:nvPicPr>
        <p:blipFill>
          <a:blip r:embed="rId9"/>
          <a:stretch>
            <a:fillRect/>
          </a:stretch>
        </p:blipFill>
        <p:spPr>
          <a:xfrm>
            <a:off x="454547" y="4190998"/>
            <a:ext cx="798172" cy="790938"/>
          </a:xfrm>
          <a:prstGeom prst="rect">
            <a:avLst/>
          </a:prstGeom>
        </p:spPr>
      </p:pic>
    </p:spTree>
    <p:extLst>
      <p:ext uri="{BB962C8B-B14F-4D97-AF65-F5344CB8AC3E}">
        <p14:creationId xmlns:p14="http://schemas.microsoft.com/office/powerpoint/2010/main" val="108226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A9015-6B9B-6453-8614-064B27491CF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D4F6D11A-E50D-45E7-3AB2-E6B5261A41A6}"/>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US" sz="3200" b="1">
                <a:latin typeface="Noto Sans"/>
                <a:ea typeface="Noto Sans"/>
                <a:cs typeface="Noto Sans"/>
              </a:rPr>
              <a:t>Make your experience count: </a:t>
            </a:r>
            <a:br>
              <a:rPr lang="en-US" sz="3200" b="1">
                <a:latin typeface="Noto Sans"/>
                <a:ea typeface="Noto Sans"/>
                <a:cs typeface="Noto Sans"/>
              </a:rPr>
            </a:br>
            <a:r>
              <a:rPr lang="en-US" sz="3200" b="1">
                <a:latin typeface="Noto Sans"/>
                <a:ea typeface="Noto Sans"/>
                <a:cs typeface="Noto Sans"/>
              </a:rPr>
              <a:t>record it</a:t>
            </a:r>
            <a:endParaRPr lang="en-GB" sz="3200">
              <a:solidFill>
                <a:srgbClr val="000000"/>
              </a:solidFill>
              <a:latin typeface="Noto Sans"/>
              <a:ea typeface="Noto Sans"/>
              <a:cs typeface="Noto Sans"/>
            </a:endParaRPr>
          </a:p>
          <a:p>
            <a:endParaRPr lang="en-GB" sz="3200" b="1">
              <a:latin typeface="Noto Sans"/>
              <a:ea typeface="Noto Sans"/>
              <a:cs typeface="Noto Sans"/>
            </a:endParaRPr>
          </a:p>
          <a:p>
            <a:endParaRPr lang="en-US" sz="2700"/>
          </a:p>
        </p:txBody>
      </p:sp>
      <p:sp>
        <p:nvSpPr>
          <p:cNvPr id="6" name="Title 1">
            <a:extLst>
              <a:ext uri="{FF2B5EF4-FFF2-40B4-BE49-F238E27FC236}">
                <a16:creationId xmlns:a16="http://schemas.microsoft.com/office/drawing/2014/main" id="{E396D740-D8D7-A476-42FA-9581658AD20B}"/>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9" name="Content Placeholder 3">
            <a:extLst>
              <a:ext uri="{FF2B5EF4-FFF2-40B4-BE49-F238E27FC236}">
                <a16:creationId xmlns:a16="http://schemas.microsoft.com/office/drawing/2014/main" id="{321B032E-9C94-849B-8D5A-2D7BAC8B7631}"/>
              </a:ext>
            </a:extLst>
          </p:cNvPr>
          <p:cNvSpPr txBox="1">
            <a:spLocks/>
          </p:cNvSpPr>
          <p:nvPr/>
        </p:nvSpPr>
        <p:spPr>
          <a:xfrm>
            <a:off x="4742748" y="1262616"/>
            <a:ext cx="3568799" cy="1785953"/>
          </a:xfrm>
          <a:prstGeom prst="rect">
            <a:avLst/>
          </a:prstGeom>
        </p:spPr>
        <p:txBody>
          <a:bodyPr vert="horz" lIns="91440" tIns="45720" rIns="91440" bIns="45720" rtlCol="0" anchor="t">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GB" sz="1400">
                <a:solidFill>
                  <a:schemeClr val="tx1">
                    <a:lumMod val="76000"/>
                    <a:lumOff val="24000"/>
                  </a:schemeClr>
                </a:solidFill>
                <a:latin typeface="Noto Sans"/>
                <a:ea typeface="Noto Sans"/>
                <a:cs typeface="Noto Sans"/>
              </a:rPr>
              <a:t>It all counts towards your progress to professional qualification:</a:t>
            </a:r>
            <a:endParaRPr lang="en-US">
              <a:solidFill>
                <a:schemeClr val="tx1">
                  <a:lumMod val="76000"/>
                  <a:lumOff val="24000"/>
                </a:schemeClr>
              </a:solidFill>
              <a:cs typeface="Noto Sans"/>
            </a:endParaRPr>
          </a:p>
          <a:p>
            <a:pPr>
              <a:spcAft>
                <a:spcPts val="300"/>
              </a:spcAft>
            </a:pPr>
            <a:endParaRPr lang="en-GB" sz="1400">
              <a:solidFill>
                <a:schemeClr val="tx1">
                  <a:lumMod val="76000"/>
                  <a:lumOff val="24000"/>
                </a:schemeClr>
              </a:solidFill>
              <a:latin typeface="Noto Sans"/>
              <a:ea typeface="Noto Sans"/>
              <a:cs typeface="Noto Sans"/>
            </a:endParaRP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Summer jobs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Volunteering projects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Placements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Student body roles</a:t>
            </a:r>
          </a:p>
          <a:p>
            <a:pPr marL="267970" indent="-267970">
              <a:spcAft>
                <a:spcPts val="300"/>
              </a:spcAft>
              <a:buFont typeface="Wingdings" panose="05000000000000000000" pitchFamily="2" charset="2"/>
              <a:buChar char="§"/>
            </a:pPr>
            <a:r>
              <a:rPr lang="en-GB" sz="1400">
                <a:solidFill>
                  <a:schemeClr val="tx1">
                    <a:lumMod val="76000"/>
                    <a:lumOff val="24000"/>
                  </a:schemeClr>
                </a:solidFill>
                <a:latin typeface="Noto Sans"/>
                <a:ea typeface="Noto Sans"/>
                <a:cs typeface="Arial"/>
              </a:rPr>
              <a:t>Casual work</a:t>
            </a:r>
          </a:p>
          <a:p>
            <a:br>
              <a:rPr lang="en-GB" sz="1400">
                <a:latin typeface="Noto Sans"/>
                <a:cs typeface="Arial"/>
              </a:rPr>
            </a:br>
            <a:endParaRPr lang="en-GB" sz="1400">
              <a:solidFill>
                <a:schemeClr val="tx1">
                  <a:lumMod val="76000"/>
                  <a:lumOff val="24000"/>
                </a:schemeClr>
              </a:solidFill>
              <a:latin typeface="Noto Sans"/>
              <a:ea typeface="Noto Sans"/>
              <a:cs typeface="Arial"/>
            </a:endParaRPr>
          </a:p>
        </p:txBody>
      </p:sp>
      <p:sp>
        <p:nvSpPr>
          <p:cNvPr id="11" name="Content Placeholder 9">
            <a:extLst>
              <a:ext uri="{FF2B5EF4-FFF2-40B4-BE49-F238E27FC236}">
                <a16:creationId xmlns:a16="http://schemas.microsoft.com/office/drawing/2014/main" id="{589FF7C5-7382-1155-4776-335A1FA57BA9}"/>
              </a:ext>
            </a:extLst>
          </p:cNvPr>
          <p:cNvSpPr txBox="1">
            <a:spLocks/>
          </p:cNvSpPr>
          <p:nvPr/>
        </p:nvSpPr>
        <p:spPr>
          <a:xfrm>
            <a:off x="4747552" y="3440431"/>
            <a:ext cx="3827023" cy="1207730"/>
          </a:xfrm>
          <a:prstGeom prst="rect">
            <a:avLst/>
          </a:prstGeom>
        </p:spPr>
        <p:txBody>
          <a:bodyPr lIns="91440" tIns="45720" rIns="91440" bIns="45720" anchor="t">
            <a:normAutofit/>
          </a:bodyPr>
          <a:lstStyle>
            <a:defPPr>
              <a:defRPr lang="en-US"/>
            </a:defPPr>
            <a:lvl1pPr marL="342900" indent="-34290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1pPr>
            <a:lvl2pPr marL="742950" indent="-285750" algn="l" defTabSz="457200" rtl="0" eaLnBrk="1" latinLnBrk="0" hangingPunct="1">
              <a:spcBef>
                <a:spcPct val="20000"/>
              </a:spcBef>
              <a:buFont typeface="Arial"/>
              <a:buChar char="–"/>
              <a:defRPr sz="2000" kern="1200">
                <a:solidFill>
                  <a:schemeClr val="tx1">
                    <a:lumMod val="65000"/>
                    <a:lumOff val="35000"/>
                  </a:schemeClr>
                </a:solidFill>
                <a:latin typeface="Arial"/>
                <a:ea typeface="+mn-ea"/>
                <a:cs typeface="Arial"/>
              </a:defRPr>
            </a:lvl2pPr>
            <a:lvl3pPr marL="11430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3pPr>
            <a:lvl4pPr marL="16002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4pPr>
            <a:lvl5pPr marL="2057400" indent="-228600" algn="l" defTabSz="457200" rtl="0" eaLnBrk="1" latinLnBrk="0" hangingPunct="1">
              <a:spcBef>
                <a:spcPct val="20000"/>
              </a:spcBef>
              <a:buFont typeface="Arial"/>
              <a:buChar char="»"/>
              <a:defRPr sz="1400" kern="1200">
                <a:solidFill>
                  <a:schemeClr val="tx1">
                    <a:lumMod val="65000"/>
                    <a:lumOff val="35000"/>
                  </a:schemeClr>
                </a:solidFill>
                <a:latin typeface="Arial"/>
                <a:ea typeface="+mn-ea"/>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buNone/>
            </a:pPr>
            <a:r>
              <a:rPr lang="en-GB" sz="1400" b="1">
                <a:solidFill>
                  <a:srgbClr val="035C67"/>
                </a:solidFill>
                <a:latin typeface="Noto Sans"/>
                <a:ea typeface="Noto Sans"/>
              </a:rPr>
              <a:t>Download the ICE Careers app</a:t>
            </a:r>
            <a:r>
              <a:rPr lang="en-GB" sz="1400">
                <a:solidFill>
                  <a:schemeClr val="tx1">
                    <a:lumMod val="76000"/>
                    <a:lumOff val="24000"/>
                  </a:schemeClr>
                </a:solidFill>
                <a:latin typeface="Noto Sans"/>
                <a:ea typeface="Noto Sans"/>
              </a:rPr>
              <a:t> to record your experience on the Tracker tool. Or download and record your experience using the </a:t>
            </a:r>
            <a:r>
              <a:rPr lang="en-GB" sz="1400">
                <a:solidFill>
                  <a:srgbClr val="34657F"/>
                </a:solidFill>
                <a:latin typeface="Noto Sans"/>
                <a:ea typeface="Noto Sans"/>
                <a:hlinkClick r:id="rId3"/>
              </a:rPr>
              <a:t>Attribute Achievement form</a:t>
            </a:r>
            <a:r>
              <a:rPr lang="en-GB" sz="1400">
                <a:solidFill>
                  <a:schemeClr val="tx1">
                    <a:lumMod val="76000"/>
                    <a:lumOff val="24000"/>
                  </a:schemeClr>
                </a:solidFill>
                <a:latin typeface="Noto Sans"/>
                <a:ea typeface="Noto Sans"/>
              </a:rPr>
              <a:t>.</a:t>
            </a:r>
            <a:endParaRPr lang="en-GB">
              <a:solidFill>
                <a:schemeClr val="tx1">
                  <a:lumMod val="76000"/>
                  <a:lumOff val="24000"/>
                </a:schemeClr>
              </a:solidFill>
              <a:ea typeface="Noto Sans"/>
            </a:endParaRPr>
          </a:p>
        </p:txBody>
      </p:sp>
      <p:pic>
        <p:nvPicPr>
          <p:cNvPr id="12" name="Picture 11">
            <a:extLst>
              <a:ext uri="{FF2B5EF4-FFF2-40B4-BE49-F238E27FC236}">
                <a16:creationId xmlns:a16="http://schemas.microsoft.com/office/drawing/2014/main" id="{AF38C149-9120-2E56-8C20-A941B5F98FD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3387286" y="2045717"/>
            <a:ext cx="1046570" cy="1080589"/>
          </a:xfrm>
          <a:prstGeom prst="rect">
            <a:avLst/>
          </a:prstGeom>
        </p:spPr>
      </p:pic>
      <p:pic>
        <p:nvPicPr>
          <p:cNvPr id="13" name="Picture 12">
            <a:extLst>
              <a:ext uri="{FF2B5EF4-FFF2-40B4-BE49-F238E27FC236}">
                <a16:creationId xmlns:a16="http://schemas.microsoft.com/office/drawing/2014/main" id="{9F92725C-042A-D93A-1A9F-0F6863E3047B}"/>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3387286" y="3589058"/>
            <a:ext cx="1066982" cy="1094196"/>
          </a:xfrm>
          <a:prstGeom prst="rect">
            <a:avLst/>
          </a:prstGeom>
        </p:spPr>
      </p:pic>
      <p:sp>
        <p:nvSpPr>
          <p:cNvPr id="14" name="TextBox 9">
            <a:extLst>
              <a:ext uri="{FF2B5EF4-FFF2-40B4-BE49-F238E27FC236}">
                <a16:creationId xmlns:a16="http://schemas.microsoft.com/office/drawing/2014/main" id="{65ECBEB0-1B49-37C4-CF4B-993291A38E0F}"/>
              </a:ext>
            </a:extLst>
          </p:cNvPr>
          <p:cNvSpPr txBox="1"/>
          <p:nvPr/>
        </p:nvSpPr>
        <p:spPr>
          <a:xfrm>
            <a:off x="3387286" y="1666476"/>
            <a:ext cx="46745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iOS</a:t>
            </a:r>
          </a:p>
        </p:txBody>
      </p:sp>
      <p:sp>
        <p:nvSpPr>
          <p:cNvPr id="15" name="TextBox 9">
            <a:extLst>
              <a:ext uri="{FF2B5EF4-FFF2-40B4-BE49-F238E27FC236}">
                <a16:creationId xmlns:a16="http://schemas.microsoft.com/office/drawing/2014/main" id="{9E30BBD7-FB8B-A9C8-CEB4-A1B6DA84501C}"/>
              </a:ext>
            </a:extLst>
          </p:cNvPr>
          <p:cNvSpPr txBox="1"/>
          <p:nvPr/>
        </p:nvSpPr>
        <p:spPr>
          <a:xfrm>
            <a:off x="3387286" y="3202197"/>
            <a:ext cx="942386"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65000"/>
                    <a:lumOff val="35000"/>
                  </a:schemeClr>
                </a:solidFill>
                <a:latin typeface="Noto Sans"/>
                <a:ea typeface="Noto Sans"/>
                <a:cs typeface="Arial"/>
              </a:rPr>
              <a:t>Android</a:t>
            </a:r>
            <a:endParaRPr lang="en-US" sz="1400" b="0">
              <a:solidFill>
                <a:schemeClr val="tx1">
                  <a:lumMod val="65000"/>
                  <a:lumOff val="35000"/>
                </a:schemeClr>
              </a:solidFill>
              <a:latin typeface="Noto Sans"/>
              <a:ea typeface="Noto Sans"/>
              <a:cs typeface="Arial"/>
            </a:endParaRPr>
          </a:p>
        </p:txBody>
      </p:sp>
      <p:pic>
        <p:nvPicPr>
          <p:cNvPr id="16" name="Picture 15">
            <a:extLst>
              <a:ext uri="{FF2B5EF4-FFF2-40B4-BE49-F238E27FC236}">
                <a16:creationId xmlns:a16="http://schemas.microsoft.com/office/drawing/2014/main" id="{E0DB372B-E143-2C2B-7E86-7E778033FD6A}"/>
              </a:ext>
            </a:extLst>
          </p:cNvPr>
          <p:cNvPicPr>
            <a:picLocks noChangeAspect="1"/>
          </p:cNvPicPr>
          <p:nvPr/>
        </p:nvPicPr>
        <p:blipFill>
          <a:blip r:embed="rId6"/>
          <a:stretch>
            <a:fillRect/>
          </a:stretch>
        </p:blipFill>
        <p:spPr>
          <a:xfrm>
            <a:off x="442205" y="1681221"/>
            <a:ext cx="2553195" cy="3138302"/>
          </a:xfrm>
          <a:prstGeom prst="rect">
            <a:avLst/>
          </a:prstGeom>
        </p:spPr>
      </p:pic>
      <p:sp>
        <p:nvSpPr>
          <p:cNvPr id="17" name="TextBox 9">
            <a:extLst>
              <a:ext uri="{FF2B5EF4-FFF2-40B4-BE49-F238E27FC236}">
                <a16:creationId xmlns:a16="http://schemas.microsoft.com/office/drawing/2014/main" id="{1645D0CF-F473-AEE0-03EE-3ED4FA1E249C}"/>
              </a:ext>
            </a:extLst>
          </p:cNvPr>
          <p:cNvSpPr txBox="1"/>
          <p:nvPr/>
        </p:nvSpPr>
        <p:spPr>
          <a:xfrm>
            <a:off x="327905" y="1262616"/>
            <a:ext cx="3111598"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b="1">
                <a:solidFill>
                  <a:schemeClr val="tx1">
                    <a:lumMod val="65000"/>
                    <a:lumOff val="35000"/>
                  </a:schemeClr>
                </a:solidFill>
                <a:latin typeface="Noto Sans"/>
                <a:ea typeface="Noto Sans"/>
                <a:cs typeface="Arial"/>
              </a:rPr>
              <a:t>ICE Careers app</a:t>
            </a:r>
            <a:r>
              <a:rPr lang="en-US" sz="1400">
                <a:solidFill>
                  <a:schemeClr val="tx1">
                    <a:lumMod val="65000"/>
                    <a:lumOff val="35000"/>
                  </a:schemeClr>
                </a:solidFill>
                <a:latin typeface="Noto Sans"/>
                <a:ea typeface="Noto Sans"/>
                <a:cs typeface="Arial"/>
              </a:rPr>
              <a:t> – Tracker tool:</a:t>
            </a:r>
          </a:p>
        </p:txBody>
      </p:sp>
    </p:spTree>
    <p:extLst>
      <p:ext uri="{BB962C8B-B14F-4D97-AF65-F5344CB8AC3E}">
        <p14:creationId xmlns:p14="http://schemas.microsoft.com/office/powerpoint/2010/main" val="2217613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0FF96D-6ADB-FF5F-9BD3-BE6E07C86A71}"/>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B8E4FC8-31ED-37CB-DF23-43E3E6C1BB7D}"/>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Leverage your industry contacts</a:t>
            </a:r>
            <a:endParaRPr lang="en-US"/>
          </a:p>
          <a:p>
            <a:endParaRPr lang="en-US" sz="2700"/>
          </a:p>
        </p:txBody>
      </p:sp>
      <p:sp>
        <p:nvSpPr>
          <p:cNvPr id="6" name="Title 1">
            <a:extLst>
              <a:ext uri="{FF2B5EF4-FFF2-40B4-BE49-F238E27FC236}">
                <a16:creationId xmlns:a16="http://schemas.microsoft.com/office/drawing/2014/main" id="{1090E8EC-41A8-7D9E-FF93-467004647C2E}"/>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Picture 1" descr="Description automatically generated">
            <a:extLst>
              <a:ext uri="{FF2B5EF4-FFF2-40B4-BE49-F238E27FC236}">
                <a16:creationId xmlns:a16="http://schemas.microsoft.com/office/drawing/2014/main" id="{9C6CEE21-73CD-05C4-6896-745194349ED6}"/>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a:stretch/>
        </p:blipFill>
        <p:spPr>
          <a:xfrm>
            <a:off x="4288217" y="1200151"/>
            <a:ext cx="4531933" cy="3394472"/>
          </a:xfrm>
          <a:prstGeom prst="rect">
            <a:avLst/>
          </a:prstGeom>
        </p:spPr>
      </p:pic>
      <p:sp>
        <p:nvSpPr>
          <p:cNvPr id="3" name="Content Placeholder 3">
            <a:extLst>
              <a:ext uri="{FF2B5EF4-FFF2-40B4-BE49-F238E27FC236}">
                <a16:creationId xmlns:a16="http://schemas.microsoft.com/office/drawing/2014/main" id="{7B12AE7A-2C79-5237-F2DC-F2B9057B3E2F}"/>
              </a:ext>
            </a:extLst>
          </p:cNvPr>
          <p:cNvSpPr txBox="1">
            <a:spLocks/>
          </p:cNvSpPr>
          <p:nvPr/>
        </p:nvSpPr>
        <p:spPr>
          <a:xfrm>
            <a:off x="323850" y="1200151"/>
            <a:ext cx="3662362" cy="3394472"/>
          </a:xfrm>
          <a:prstGeom prst="rect">
            <a:avLst/>
          </a:prstGeom>
        </p:spPr>
        <p:txBody>
          <a:bodyPr vert="horz" lIns="91440" tIns="45720" rIns="91440" bIns="45720" rtlCol="0" anchor="t">
            <a:norm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spcAft>
                <a:spcPts val="300"/>
              </a:spcAft>
            </a:pPr>
            <a:r>
              <a:rPr lang="en-US">
                <a:solidFill>
                  <a:schemeClr val="tx1">
                    <a:lumMod val="65000"/>
                    <a:lumOff val="35000"/>
                  </a:schemeClr>
                </a:solidFill>
                <a:latin typeface="Noto Sans"/>
                <a:ea typeface="Noto Sans"/>
                <a:cs typeface="Arial"/>
              </a:rPr>
              <a:t>Ask your prospective employer or current industry contact if they provide an ICE Mentor or a training agreement on the ICE training scheme.</a:t>
            </a:r>
          </a:p>
          <a:p>
            <a:pPr marL="0" indent="0">
              <a:spcBef>
                <a:spcPts val="0"/>
              </a:spcBef>
              <a:spcAft>
                <a:spcPts val="300"/>
              </a:spcAft>
              <a:buNone/>
            </a:pPr>
            <a:endParaRPr lang="en-GB">
              <a:solidFill>
                <a:schemeClr val="tx1">
                  <a:lumMod val="65000"/>
                  <a:lumOff val="35000"/>
                </a:schemeClr>
              </a:solidFill>
              <a:latin typeface="Noto Sans"/>
              <a:ea typeface="Noto Sans"/>
              <a:cs typeface="Arial" charset="0"/>
            </a:endParaRPr>
          </a:p>
          <a:p>
            <a:pPr marL="0" indent="0">
              <a:spcBef>
                <a:spcPts val="0"/>
              </a:spcBef>
              <a:spcAft>
                <a:spcPts val="300"/>
              </a:spcAft>
              <a:buNone/>
            </a:pPr>
            <a:r>
              <a:rPr lang="en-GB">
                <a:solidFill>
                  <a:schemeClr val="tx1">
                    <a:lumMod val="65000"/>
                    <a:lumOff val="35000"/>
                  </a:schemeClr>
                </a:solidFill>
                <a:latin typeface="Noto Sans"/>
                <a:ea typeface="Noto Sans"/>
                <a:cs typeface="Arial"/>
              </a:rPr>
              <a:t>How will they help you achieve professional qualifications?:</a:t>
            </a:r>
          </a:p>
          <a:p>
            <a:pPr marL="579120" lvl="1" indent="-179070">
              <a:spcBef>
                <a:spcPts val="0"/>
              </a:spcBef>
              <a:spcAft>
                <a:spcPts val="300"/>
              </a:spcAft>
              <a:buFont typeface="Wingdings" panose="05000000000000000000" pitchFamily="2" charset="2"/>
              <a:buChar char="§"/>
            </a:pPr>
            <a:r>
              <a:rPr lang="en-GB">
                <a:solidFill>
                  <a:schemeClr val="tx1">
                    <a:lumMod val="65000"/>
                    <a:lumOff val="35000"/>
                  </a:schemeClr>
                </a:solidFill>
                <a:latin typeface="Noto Sans"/>
                <a:ea typeface="Noto Sans"/>
                <a:cs typeface="Arial"/>
              </a:rPr>
              <a:t>EngTech MICE</a:t>
            </a:r>
          </a:p>
          <a:p>
            <a:pPr marL="579120" lvl="1" indent="-179070">
              <a:spcBef>
                <a:spcPts val="0"/>
              </a:spcBef>
              <a:spcAft>
                <a:spcPts val="300"/>
              </a:spcAft>
              <a:buFont typeface="Wingdings" panose="05000000000000000000" pitchFamily="2" charset="2"/>
              <a:buChar char="§"/>
            </a:pPr>
            <a:r>
              <a:rPr lang="en-GB">
                <a:solidFill>
                  <a:schemeClr val="tx1">
                    <a:lumMod val="65000"/>
                    <a:lumOff val="35000"/>
                  </a:schemeClr>
                </a:solidFill>
                <a:latin typeface="Noto Sans"/>
                <a:ea typeface="Noto Sans"/>
                <a:cs typeface="Arial"/>
              </a:rPr>
              <a:t>IEng MICE</a:t>
            </a:r>
          </a:p>
          <a:p>
            <a:pPr marL="579120" lvl="1" indent="-179070">
              <a:spcAft>
                <a:spcPts val="300"/>
              </a:spcAft>
              <a:buFont typeface="Wingdings" panose="05000000000000000000" pitchFamily="2" charset="2"/>
              <a:buChar char="§"/>
            </a:pPr>
            <a:r>
              <a:rPr lang="en-GB">
                <a:solidFill>
                  <a:schemeClr val="tx1">
                    <a:lumMod val="65000"/>
                    <a:lumOff val="35000"/>
                  </a:schemeClr>
                </a:solidFill>
                <a:latin typeface="Noto Sans"/>
                <a:ea typeface="Noto Sans"/>
                <a:cs typeface="Arial"/>
              </a:rPr>
              <a:t>CEng MICE</a:t>
            </a:r>
          </a:p>
        </p:txBody>
      </p:sp>
    </p:spTree>
    <p:extLst>
      <p:ext uri="{BB962C8B-B14F-4D97-AF65-F5344CB8AC3E}">
        <p14:creationId xmlns:p14="http://schemas.microsoft.com/office/powerpoint/2010/main" val="3303961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A54E1B-3EBE-C85C-A3EF-273C3ACFD10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895E59CE-0B3E-139E-84BB-085E2D789C54}"/>
              </a:ext>
            </a:extLst>
          </p:cNvPr>
          <p:cNvSpPr>
            <a:spLocks noGrp="1"/>
          </p:cNvSpPr>
          <p:nvPr>
            <p:ph type="title"/>
          </p:nvPr>
        </p:nvSpPr>
        <p:spPr>
          <a:xfrm>
            <a:off x="323850" y="273844"/>
            <a:ext cx="7491829" cy="1012237"/>
          </a:xfrm>
        </p:spPr>
        <p:txBody>
          <a:bodyPr vert="horz" lIns="91440" tIns="45720" rIns="91440" bIns="45720" rtlCol="0" anchor="t">
            <a:noAutofit/>
          </a:bodyPr>
          <a:lstStyle/>
          <a:p>
            <a:r>
              <a:rPr lang="en-GB" sz="3200" b="1">
                <a:latin typeface="Noto Sans"/>
                <a:ea typeface="Noto Sans"/>
                <a:cs typeface="Noto Sans"/>
              </a:rPr>
              <a:t>Realise your potential</a:t>
            </a:r>
            <a:endParaRPr lang="en-US"/>
          </a:p>
          <a:p>
            <a:endParaRPr lang="en-US" sz="2700"/>
          </a:p>
        </p:txBody>
      </p:sp>
      <p:sp>
        <p:nvSpPr>
          <p:cNvPr id="6" name="Title 1">
            <a:extLst>
              <a:ext uri="{FF2B5EF4-FFF2-40B4-BE49-F238E27FC236}">
                <a16:creationId xmlns:a16="http://schemas.microsoft.com/office/drawing/2014/main" id="{4FE3913B-B73D-BC7B-CA86-3E0644A20426}"/>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pic>
        <p:nvPicPr>
          <p:cNvPr id="2" name="Online Media 1" title="Realise your potential: become professionally qualified">
            <a:hlinkClick r:id="" action="ppaction://media"/>
            <a:extLst>
              <a:ext uri="{FF2B5EF4-FFF2-40B4-BE49-F238E27FC236}">
                <a16:creationId xmlns:a16="http://schemas.microsoft.com/office/drawing/2014/main" id="{CD9D3F3B-5114-7F6C-BF29-3786909D4F55}"/>
              </a:ext>
            </a:extLst>
          </p:cNvPr>
          <p:cNvPicPr>
            <a:picLocks noRot="1" noChangeAspect="1"/>
          </p:cNvPicPr>
          <p:nvPr>
            <a:videoFile r:link="rId1"/>
          </p:nvPr>
        </p:nvPicPr>
        <p:blipFill>
          <a:blip r:embed="rId4"/>
          <a:stretch>
            <a:fillRect/>
          </a:stretch>
        </p:blipFill>
        <p:spPr>
          <a:xfrm>
            <a:off x="326426" y="999585"/>
            <a:ext cx="6550205" cy="3705046"/>
          </a:xfrm>
          <a:prstGeom prst="rect">
            <a:avLst/>
          </a:prstGeom>
        </p:spPr>
      </p:pic>
    </p:spTree>
    <p:extLst>
      <p:ext uri="{BB962C8B-B14F-4D97-AF65-F5344CB8AC3E}">
        <p14:creationId xmlns:p14="http://schemas.microsoft.com/office/powerpoint/2010/main" val="40442181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a:latin typeface="Noto Sans"/>
                <a:ea typeface="Noto Sans"/>
                <a:cs typeface="Noto Sans"/>
              </a:rPr>
              <a:t>Get ahead with ICE</a:t>
            </a:r>
            <a:endParaRPr lang="en-US"/>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a:solidFill>
                  <a:srgbClr val="007C92"/>
                </a:solidFill>
                <a:latin typeface="Noto Sans"/>
                <a:ea typeface="Noto Sans"/>
                <a:cs typeface="Arial"/>
              </a:rPr>
              <a:t>The ICE has allowed me to </a:t>
            </a:r>
            <a:r>
              <a:rPr lang="en-US" sz="2400" b="1">
                <a:solidFill>
                  <a:srgbClr val="007C92"/>
                </a:solidFill>
                <a:latin typeface="Noto Sans"/>
                <a:ea typeface="Noto Sans"/>
                <a:cs typeface="Arial"/>
              </a:rPr>
              <a:t>build connections</a:t>
            </a:r>
            <a:r>
              <a:rPr lang="en-US" sz="2400">
                <a:solidFill>
                  <a:srgbClr val="007C92"/>
                </a:solidFill>
                <a:latin typeface="Noto Sans"/>
                <a:ea typeface="Noto Sans"/>
                <a:cs typeface="Arial"/>
              </a:rPr>
              <a:t> that have led me to develop mentorships, job opportunities, and a broader professional network.</a:t>
            </a:r>
            <a:endParaRPr lang="en-US" sz="1200" i="0" u="none" strike="noStrike" kern="120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a:solidFill>
                  <a:schemeClr val="tx1">
                    <a:lumMod val="65000"/>
                    <a:lumOff val="35000"/>
                  </a:schemeClr>
                </a:solidFill>
                <a:latin typeface="Noto Sans"/>
                <a:ea typeface="Noto Sans"/>
                <a:cs typeface="Arial"/>
              </a:rPr>
              <a:t>Claudia Moxo Francis</a:t>
            </a:r>
            <a:r>
              <a:rPr lang="en-US" sz="1600">
                <a:solidFill>
                  <a:srgbClr val="FF0000"/>
                </a:solidFill>
                <a:latin typeface="Noto Sans"/>
                <a:ea typeface="Noto Sans"/>
                <a:cs typeface="Arial"/>
              </a:rPr>
              <a:t> </a:t>
            </a:r>
            <a:endParaRPr lang="en-US" sz="1600" i="0" u="none" strike="noStrike" kern="1200">
              <a:solidFill>
                <a:srgbClr val="FF0000"/>
              </a:solidFill>
              <a:latin typeface="Noto Sans"/>
              <a:ea typeface="Noto Sans"/>
              <a:cs typeface="Arial" panose="020B0604020202020204" pitchFamily="34" charset="0"/>
            </a:endParaRPr>
          </a:p>
          <a:p>
            <a:r>
              <a:rPr lang="en-US" sz="1600" b="1" i="0" u="none" strike="noStrike" kern="120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a:solidFill>
                  <a:srgbClr val="007C92">
                    <a:alpha val="31719"/>
                  </a:srgbClr>
                </a:solidFill>
                <a:latin typeface="Arial" panose="020B0604020202020204" pitchFamily="34" charset="0"/>
                <a:cs typeface="Arial" panose="020B0604020202020204" pitchFamily="34" charset="0"/>
              </a:rPr>
              <a:t>“</a:t>
            </a:r>
            <a:endParaRPr lang="en-US" sz="1200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a:solidFill>
                  <a:srgbClr val="007C92">
                    <a:alpha val="31719"/>
                  </a:srgbClr>
                </a:solidFill>
                <a:latin typeface="Arial" panose="020B0604020202020204" pitchFamily="34" charset="0"/>
                <a:cs typeface="Arial" panose="020B0604020202020204" pitchFamily="34" charset="0"/>
              </a:rPr>
              <a:t>“</a:t>
            </a:r>
            <a:endParaRPr lang="en-US" sz="1100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Become part of a global civil engineering community</a:t>
            </a:r>
            <a:endParaRPr lang="en-US"/>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atin typeface="Noto Sans"/>
              <a:ea typeface="Noto Sans"/>
              <a:cs typeface="Arial"/>
            </a:endParaRPr>
          </a:p>
          <a:p>
            <a:r>
              <a:rPr lang="en-US" sz="1400">
                <a:latin typeface="Noto Sans"/>
                <a:ea typeface="Noto Sans"/>
                <a:cs typeface="Arial"/>
              </a:rPr>
              <a:t>Add your contact information</a:t>
            </a:r>
            <a:endParaRPr lang="en-US" sz="1400">
              <a:latin typeface="Noto Sans"/>
              <a:ea typeface="Noto Sans"/>
            </a:endParaRPr>
          </a:p>
          <a:p>
            <a:endParaRPr lang="en-US"/>
          </a:p>
        </p:txBody>
      </p:sp>
      <p:grpSp>
        <p:nvGrpSpPr>
          <p:cNvPr id="8" name="Group 7">
            <a:extLst>
              <a:ext uri="{FF2B5EF4-FFF2-40B4-BE49-F238E27FC236}">
                <a16:creationId xmlns:a16="http://schemas.microsoft.com/office/drawing/2014/main" id="{CD7B5205-471C-4925-B9C2-DCCCD0A72225}"/>
              </a:ext>
            </a:extLst>
          </p:cNvPr>
          <p:cNvGrpSpPr/>
          <p:nvPr/>
        </p:nvGrpSpPr>
        <p:grpSpPr>
          <a:xfrm>
            <a:off x="4629584" y="4534321"/>
            <a:ext cx="2129663" cy="326495"/>
            <a:chOff x="4668550" y="4534321"/>
            <a:chExt cx="2129663" cy="326495"/>
          </a:xfrm>
        </p:grpSpPr>
        <p:sp>
          <p:nvSpPr>
            <p:cNvPr id="18" name="TextBox 29">
              <a:extLst>
                <a:ext uri="{FF2B5EF4-FFF2-40B4-BE49-F238E27FC236}">
                  <a16:creationId xmlns:a16="http://schemas.microsoft.com/office/drawing/2014/main" id="{B6BF084F-4FC4-F847-834E-922AA9CDCF4E}"/>
                </a:ext>
              </a:extLst>
            </p:cNvPr>
            <p:cNvSpPr txBox="1"/>
            <p:nvPr/>
          </p:nvSpPr>
          <p:spPr>
            <a:xfrm>
              <a:off x="4668550"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a:solidFill>
                    <a:srgbClr val="007C92"/>
                  </a:solidFill>
                  <a:latin typeface="Noto Sans"/>
                  <a:ea typeface="Noto Sans"/>
                  <a:cs typeface="Arial"/>
                </a:rPr>
                <a:t>       </a:t>
              </a:r>
              <a:r>
                <a:rPr lang="en-US" sz="1400" b="0">
                  <a:solidFill>
                    <a:srgbClr val="007C92"/>
                  </a:solidFill>
                  <a:latin typeface="Noto Sans"/>
                  <a:ea typeface="Noto Sans"/>
                  <a:cs typeface="Arial"/>
                  <a:hlinkClick r:id="rId6"/>
                </a:rPr>
                <a:t>ice.org.uk/nearyou</a:t>
              </a:r>
              <a:endParaRPr lang="en-US" sz="1400" b="0" i="0" u="none" strike="noStrike" kern="1200">
                <a:solidFill>
                  <a:srgbClr val="007C92"/>
                </a:solidFill>
                <a:latin typeface="Noto Sans"/>
                <a:ea typeface="Noto Sans"/>
                <a:cs typeface="Arial"/>
              </a:endParaRPr>
            </a:p>
          </p:txBody>
        </p:sp>
        <p:pic>
          <p:nvPicPr>
            <p:cNvPr id="19" name="Picture 18">
              <a:hlinkClick r:id="rId7"/>
              <a:extLst>
                <a:ext uri="{FF2B5EF4-FFF2-40B4-BE49-F238E27FC236}">
                  <a16:creationId xmlns:a16="http://schemas.microsoft.com/office/drawing/2014/main" id="{E29F13A7-3E51-D546-8989-C60EFA6B8AD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760582" y="4534321"/>
              <a:ext cx="280269" cy="280269"/>
            </a:xfrm>
            <a:prstGeom prst="rect">
              <a:avLst/>
            </a:prstGeom>
          </p:spPr>
        </p:pic>
      </p:grpSp>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0" name="TextBox 15">
            <a:extLst>
              <a:ext uri="{FF2B5EF4-FFF2-40B4-BE49-F238E27FC236}">
                <a16:creationId xmlns:a16="http://schemas.microsoft.com/office/drawing/2014/main" id="{E503790F-2D9C-4101-B606-604C8858B9F1}"/>
              </a:ext>
            </a:extLst>
          </p:cNvPr>
          <p:cNvSpPr txBox="1"/>
          <p:nvPr/>
        </p:nvSpPr>
        <p:spPr>
          <a:xfrm>
            <a:off x="7393791" y="4552098"/>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hlinkClick r:id="rId10"/>
              </a:rPr>
              <a:t>@ice_universities</a:t>
            </a:r>
            <a:endParaRPr lang="en-US" sz="1400">
              <a:solidFill>
                <a:srgbClr val="007C92"/>
              </a:solidFill>
              <a:latin typeface="Noto Sans"/>
              <a:ea typeface="Noto Sans"/>
              <a:cs typeface="Arial"/>
            </a:endParaRPr>
          </a:p>
        </p:txBody>
      </p:sp>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Membership support</a:t>
            </a:r>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11"/>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rPr>
              <a:t>View a full calendar of events here:</a:t>
            </a:r>
            <a:endParaRPr lang="en-US" sz="140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Noto Sans Light"/>
              <a:cs typeface="Noto Sans Light"/>
            </a:endParaRPr>
          </a:p>
          <a:p>
            <a:endParaRPr lang="en-US">
              <a:ea typeface="Noto Sans Light"/>
              <a:cs typeface="Noto Sans Light"/>
            </a:endParaRPr>
          </a:p>
          <a:p>
            <a:r>
              <a:rPr lang="en-US" sz="1400">
                <a:solidFill>
                  <a:schemeClr val="tx1">
                    <a:lumMod val="76000"/>
                    <a:lumOff val="24000"/>
                  </a:schemeClr>
                </a:solidFill>
                <a:ea typeface="Noto Sans Light"/>
                <a:cs typeface="Noto Sans Light"/>
              </a:rPr>
              <a:t>MRT presenter – </a:t>
            </a:r>
          </a:p>
          <a:p>
            <a:r>
              <a:rPr lang="en-US" sz="1400">
                <a:solidFill>
                  <a:schemeClr val="tx1">
                    <a:lumMod val="76000"/>
                    <a:lumOff val="24000"/>
                  </a:schemeClr>
                </a:solidFill>
                <a:ea typeface="Noto Sans Light"/>
                <a:cs typeface="Noto Sans Light"/>
              </a:rPr>
              <a:t>add your image in this space</a:t>
            </a:r>
            <a:endParaRPr lang="en-US">
              <a:solidFill>
                <a:schemeClr val="tx1">
                  <a:lumMod val="76000"/>
                  <a:lumOff val="24000"/>
                </a:schemeClr>
              </a:solidFill>
            </a:endParaRPr>
          </a:p>
          <a:p>
            <a:endParaRPr lang="en-US">
              <a:ea typeface="Noto Sans Light"/>
              <a:cs typeface="Noto Sans Light"/>
            </a:endParaRPr>
          </a:p>
          <a:p>
            <a:endParaRPr lang="en-US">
              <a:ea typeface="Noto Sans Light"/>
              <a:cs typeface="Noto Sans Light"/>
            </a:endParaRPr>
          </a:p>
        </p:txBody>
      </p:sp>
    </p:spTree>
    <p:extLst>
      <p:ext uri="{BB962C8B-B14F-4D97-AF65-F5344CB8AC3E}">
        <p14:creationId xmlns:p14="http://schemas.microsoft.com/office/powerpoint/2010/main" val="17350228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a:latin typeface="Noto Sans"/>
                <a:ea typeface="Noto Sans"/>
                <a:cs typeface="Noto Sans"/>
              </a:rPr>
              <a:t>What next?</a:t>
            </a:r>
            <a:endParaRPr lang="en-US"/>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a:solidFill>
                    <a:schemeClr val="bg1"/>
                  </a:solidFill>
                  <a:latin typeface="Noto Sans"/>
                  <a:ea typeface="Noto Sans"/>
                  <a:cs typeface="Arial"/>
                </a:rPr>
                <a:t>Your </a:t>
              </a:r>
              <a:r>
                <a:rPr lang="en-US" b="1">
                  <a:solidFill>
                    <a:schemeClr val="bg1"/>
                  </a:solidFill>
                  <a:latin typeface="Noto Sans"/>
                  <a:ea typeface="Noto Sans"/>
                  <a:cs typeface="Arial"/>
                </a:rPr>
                <a:t>ICE</a:t>
              </a:r>
              <a:r>
                <a:rPr lang="en-US" sz="1800" b="1">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Join the ICE as a </a:t>
                </a:r>
                <a:br>
                  <a:rPr lang="en-GB" sz="1400" b="1">
                    <a:solidFill>
                      <a:srgbClr val="007C92"/>
                    </a:solidFill>
                    <a:latin typeface="Noto Sans"/>
                    <a:ea typeface="Noto Sans"/>
                    <a:cs typeface="Arial"/>
                  </a:rPr>
                </a:br>
                <a:r>
                  <a:rPr lang="en-GB" sz="1400" b="1">
                    <a:solidFill>
                      <a:srgbClr val="007C92"/>
                    </a:solidFill>
                    <a:latin typeface="Noto Sans"/>
                    <a:ea typeface="Noto Sans"/>
                    <a:cs typeface="Arial"/>
                  </a:rPr>
                  <a:t>Student Member</a:t>
                </a:r>
                <a:endParaRPr lang="en-US"/>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Find out how to enrich your curriculum while studying at university.</a:t>
            </a:r>
            <a:endParaRPr lang="en-US" sz="1400" b="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CDAB9366-D618-ED20-6854-C183ED038217}"/>
              </a:ext>
            </a:extLst>
          </p:cNvPr>
          <p:cNvPicPr>
            <a:picLocks noChangeAspect="1"/>
          </p:cNvPicPr>
          <p:nvPr/>
        </p:nvPicPr>
        <p:blipFill>
          <a:blip r:embed="rId6"/>
          <a:stretch>
            <a:fillRect/>
          </a:stretch>
        </p:blipFill>
        <p:spPr>
          <a:xfrm>
            <a:off x="367736" y="3887163"/>
            <a:ext cx="848811" cy="863280"/>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Join the world's leading</a:t>
            </a:r>
            <a:br>
              <a:rPr lang="en-GB" sz="3200" b="1">
                <a:latin typeface="Noto Sans"/>
                <a:ea typeface="Noto Sans"/>
                <a:cs typeface="Noto Sans"/>
              </a:rPr>
            </a:br>
            <a:r>
              <a:rPr lang="en-GB" sz="3200" b="1">
                <a:latin typeface="Noto Sans"/>
                <a:ea typeface="Noto Sans"/>
                <a:cs typeface="Noto Sans"/>
              </a:rPr>
              <a:t>civil engineering institution </a:t>
            </a:r>
            <a:endParaRPr lang="en-US"/>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a:solidFill>
                  <a:schemeClr val="bg1"/>
                </a:solidFill>
                <a:effectLst/>
                <a:latin typeface="Noto Sans"/>
                <a:ea typeface="Noto Sans"/>
                <a:cs typeface="Arial"/>
              </a:rPr>
              <a:t>Apply online</a:t>
            </a:r>
            <a:endParaRPr lang="en-US" sz="140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a:solidFill>
                  <a:schemeClr val="bg1"/>
                </a:solidFill>
                <a:latin typeface="Noto Sans"/>
                <a:ea typeface="Noto Sans"/>
                <a:cs typeface="Arial"/>
              </a:rPr>
              <a:t>FREE ICE student membership</a:t>
            </a:r>
          </a:p>
        </p:txBody>
      </p:sp>
      <p:pic>
        <p:nvPicPr>
          <p:cNvPr id="3" name="Picture 2" descr="A qr code with black squares&#10;&#10;AI-generated content may be incorrect.">
            <a:extLst>
              <a:ext uri="{FF2B5EF4-FFF2-40B4-BE49-F238E27FC236}">
                <a16:creationId xmlns:a16="http://schemas.microsoft.com/office/drawing/2014/main" id="{FB2B5D68-B40E-09F7-4623-1091F313E7E6}"/>
              </a:ext>
            </a:extLst>
          </p:cNvPr>
          <p:cNvPicPr>
            <a:picLocks noChangeAspect="1"/>
          </p:cNvPicPr>
          <p:nvPr/>
        </p:nvPicPr>
        <p:blipFill>
          <a:blip r:embed="rId4"/>
          <a:stretch>
            <a:fillRect/>
          </a:stretch>
        </p:blipFill>
        <p:spPr>
          <a:xfrm>
            <a:off x="5612515" y="3923334"/>
            <a:ext cx="877748" cy="863279"/>
          </a:xfrm>
          <a:prstGeom prst="rect">
            <a:avLst/>
          </a:prstGeom>
        </p:spPr>
      </p:pic>
    </p:spTree>
    <p:extLst>
      <p:ext uri="{BB962C8B-B14F-4D97-AF65-F5344CB8AC3E}">
        <p14:creationId xmlns:p14="http://schemas.microsoft.com/office/powerpoint/2010/main" val="3313403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3 steps to FREE ICE student membership</a:t>
            </a:r>
            <a:endParaRPr lang="en-US"/>
          </a:p>
        </p:txBody>
      </p:sp>
      <p:pic>
        <p:nvPicPr>
          <p:cNvPr id="11" name="Picture 10" descr="A screenshot of a application&#10;&#10;AI-generated content may be incorrect.">
            <a:extLst>
              <a:ext uri="{FF2B5EF4-FFF2-40B4-BE49-F238E27FC236}">
                <a16:creationId xmlns:a16="http://schemas.microsoft.com/office/drawing/2014/main" id="{D5797971-2303-133F-59A8-28A860D082ED}"/>
              </a:ext>
            </a:extLst>
          </p:cNvPr>
          <p:cNvPicPr>
            <a:picLocks noChangeAspect="1"/>
          </p:cNvPicPr>
          <p:nvPr/>
        </p:nvPicPr>
        <p:blipFill>
          <a:blip r:embed="rId3"/>
          <a:stretch>
            <a:fillRect/>
          </a:stretch>
        </p:blipFill>
        <p:spPr>
          <a:xfrm>
            <a:off x="5998435" y="1290318"/>
            <a:ext cx="1914749" cy="2395165"/>
          </a:xfrm>
          <a:prstGeom prst="rect">
            <a:avLst/>
          </a:prstGeom>
          <a:effectLst>
            <a:outerShdw blurRad="50800" dist="38100" dir="2700000">
              <a:srgbClr val="000000">
                <a:alpha val="40000"/>
              </a:srgbClr>
            </a:outerShdw>
          </a:effectLst>
        </p:spPr>
      </p:pic>
      <p:pic>
        <p:nvPicPr>
          <p:cNvPr id="21" name="Picture 20" descr="A screenshot of a web page&#10;&#10;AI-generated content may be incorrect.">
            <a:extLst>
              <a:ext uri="{FF2B5EF4-FFF2-40B4-BE49-F238E27FC236}">
                <a16:creationId xmlns:a16="http://schemas.microsoft.com/office/drawing/2014/main" id="{66CD0F2E-194F-E0E4-CF2F-E0F625C745C5}"/>
              </a:ext>
            </a:extLst>
          </p:cNvPr>
          <p:cNvPicPr>
            <a:picLocks noChangeAspect="1"/>
          </p:cNvPicPr>
          <p:nvPr/>
        </p:nvPicPr>
        <p:blipFill>
          <a:blip r:embed="rId4"/>
          <a:stretch>
            <a:fillRect/>
          </a:stretch>
        </p:blipFill>
        <p:spPr>
          <a:xfrm>
            <a:off x="3194819" y="1290318"/>
            <a:ext cx="1807433" cy="2260924"/>
          </a:xfrm>
          <a:prstGeom prst="rect">
            <a:avLst/>
          </a:prstGeom>
          <a:effectLst>
            <a:outerShdw blurRad="50800" dist="38100" dir="2700000">
              <a:srgbClr val="000000">
                <a:alpha val="40000"/>
              </a:srgbClr>
            </a:outerShdw>
          </a:effectLst>
        </p:spPr>
      </p:pic>
      <p:pic>
        <p:nvPicPr>
          <p:cNvPr id="22" name="Picture 21">
            <a:extLst>
              <a:ext uri="{FF2B5EF4-FFF2-40B4-BE49-F238E27FC236}">
                <a16:creationId xmlns:a16="http://schemas.microsoft.com/office/drawing/2014/main" id="{5202EAB3-E963-B02E-6550-A13CD9ED0429}"/>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91202" y="1290318"/>
            <a:ext cx="1807434" cy="2260924"/>
          </a:xfrm>
          <a:prstGeom prst="rect">
            <a:avLst/>
          </a:prstGeom>
          <a:effectLst>
            <a:outerShdw blurRad="50800" dist="38100" dir="2700000">
              <a:srgbClr val="000000">
                <a:alpha val="40000"/>
              </a:srgbClr>
            </a:outerShdw>
          </a:effectLst>
        </p:spPr>
      </p:pic>
      <p:sp>
        <p:nvSpPr>
          <p:cNvPr id="23" name="Content Placeholder 2">
            <a:extLst>
              <a:ext uri="{FF2B5EF4-FFF2-40B4-BE49-F238E27FC236}">
                <a16:creationId xmlns:a16="http://schemas.microsoft.com/office/drawing/2014/main" id="{BF933AD3-62B6-F43B-39C1-27F9A7AC6C94}"/>
              </a:ext>
            </a:extLst>
          </p:cNvPr>
          <p:cNvSpPr>
            <a:spLocks noGrp="1"/>
          </p:cNvSpPr>
          <p:nvPr/>
        </p:nvSpPr>
        <p:spPr>
          <a:xfrm>
            <a:off x="223411" y="3798441"/>
            <a:ext cx="2427684" cy="1104300"/>
          </a:xfrm>
          <a:prstGeom prst="rect">
            <a:avLst/>
          </a:prstGeom>
        </p:spPr>
        <p:txBody>
          <a:bodyPr vert="horz" lIns="91440" tIns="45720" rIns="91440" bIns="45720" rtlCol="0" anchor="t">
            <a:noAutofit/>
          </a:bodyPr>
          <a:lstStyle>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1: CREATE AN ACCOUNT</a:t>
            </a:r>
          </a:p>
          <a:p>
            <a:r>
              <a:rPr lang="en-US" sz="1200" b="0">
                <a:solidFill>
                  <a:schemeClr val="tx1">
                    <a:lumMod val="76000"/>
                    <a:lumOff val="24000"/>
                  </a:schemeClr>
                </a:solidFill>
                <a:latin typeface="Noto Sans"/>
                <a:ea typeface="Noto Sans"/>
                <a:cs typeface="Noto Sans"/>
              </a:rPr>
              <a:t>Visit </a:t>
            </a:r>
            <a:r>
              <a:rPr lang="en-US" sz="1200" b="0">
                <a:latin typeface="Noto Sans"/>
                <a:ea typeface="Noto Sans"/>
                <a:cs typeface="Noto Sans"/>
                <a:hlinkClick r:id="rId6"/>
              </a:rPr>
              <a:t>ice.org.uk/students</a:t>
            </a:r>
            <a:r>
              <a:rPr lang="en-US" sz="1200" b="0">
                <a:solidFill>
                  <a:srgbClr val="595959"/>
                </a:solidFill>
                <a:latin typeface="Noto Sans"/>
                <a:ea typeface="Noto Sans"/>
                <a:cs typeface="Noto Sans"/>
              </a:rPr>
              <a:t> </a:t>
            </a:r>
            <a:r>
              <a:rPr lang="en-US" sz="1200" b="0">
                <a:solidFill>
                  <a:schemeClr val="tx1">
                    <a:lumMod val="76000"/>
                    <a:lumOff val="24000"/>
                  </a:schemeClr>
                </a:solidFill>
                <a:latin typeface="Noto Sans"/>
                <a:ea typeface="Noto Sans"/>
                <a:cs typeface="Noto Sans"/>
              </a:rPr>
              <a:t>and create a </a:t>
            </a:r>
            <a:r>
              <a:rPr lang="en-US" sz="1200" b="0" err="1">
                <a:solidFill>
                  <a:schemeClr val="tx1">
                    <a:lumMod val="76000"/>
                    <a:lumOff val="24000"/>
                  </a:schemeClr>
                </a:solidFill>
                <a:latin typeface="Noto Sans"/>
                <a:ea typeface="Noto Sans"/>
                <a:cs typeface="Noto Sans"/>
              </a:rPr>
              <a:t>MyICE</a:t>
            </a:r>
            <a:r>
              <a:rPr lang="en-US" sz="1200" b="0">
                <a:solidFill>
                  <a:schemeClr val="tx1">
                    <a:lumMod val="76000"/>
                    <a:lumOff val="24000"/>
                  </a:schemeClr>
                </a:solidFill>
                <a:latin typeface="Noto Sans"/>
                <a:ea typeface="Noto Sans"/>
                <a:cs typeface="Noto Sans"/>
              </a:rPr>
              <a:t> account.</a:t>
            </a:r>
          </a:p>
        </p:txBody>
      </p:sp>
      <p:sp>
        <p:nvSpPr>
          <p:cNvPr id="24" name="Content Placeholder 2">
            <a:extLst>
              <a:ext uri="{FF2B5EF4-FFF2-40B4-BE49-F238E27FC236}">
                <a16:creationId xmlns:a16="http://schemas.microsoft.com/office/drawing/2014/main" id="{C0CC6971-8F11-BE17-3885-E0F95986DBBE}"/>
              </a:ext>
            </a:extLst>
          </p:cNvPr>
          <p:cNvSpPr txBox="1">
            <a:spLocks/>
          </p:cNvSpPr>
          <p:nvPr/>
        </p:nvSpPr>
        <p:spPr>
          <a:xfrm>
            <a:off x="3080593" y="3798441"/>
            <a:ext cx="2705692" cy="1101823"/>
          </a:xfrm>
          <a:prstGeom prst="rect">
            <a:avLst/>
          </a:prstGeom>
        </p:spPr>
        <p:txBody>
          <a:bodyPr vert="horz" lIns="91440" tIns="45720" rIns="91440" bIns="45720" rtlCol="0" anchor="t">
            <a:noAutofit/>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dirty="0">
                <a:solidFill>
                  <a:schemeClr val="tx1">
                    <a:lumMod val="76000"/>
                    <a:lumOff val="24000"/>
                  </a:schemeClr>
                </a:solidFill>
                <a:latin typeface="Noto Sans"/>
                <a:ea typeface="Noto Sans"/>
                <a:cs typeface="Noto Sans"/>
              </a:rPr>
              <a:t>Step 2: LOG BACK IN AND APPLY FOR MEMBERSHIP</a:t>
            </a:r>
            <a:endParaRPr lang="en-US" sz="1200" b="0" dirty="0">
              <a:solidFill>
                <a:schemeClr val="tx1">
                  <a:lumMod val="76000"/>
                  <a:lumOff val="24000"/>
                </a:schemeClr>
              </a:solidFill>
              <a:latin typeface="Noto Sans"/>
              <a:ea typeface="Noto Sans"/>
              <a:cs typeface="Noto Sans"/>
            </a:endParaRPr>
          </a:p>
          <a:p>
            <a:r>
              <a:rPr lang="en-US" sz="1200" b="0" dirty="0">
                <a:solidFill>
                  <a:schemeClr val="tx1">
                    <a:lumMod val="76000"/>
                    <a:lumOff val="24000"/>
                  </a:schemeClr>
                </a:solidFill>
                <a:latin typeface="Noto Sans"/>
                <a:ea typeface="Noto Sans"/>
                <a:cs typeface="Noto Sans"/>
              </a:rPr>
              <a:t>Activate the account and log back  into </a:t>
            </a:r>
            <a:r>
              <a:rPr lang="en-US" sz="1200" b="0" dirty="0" err="1">
                <a:solidFill>
                  <a:schemeClr val="tx1">
                    <a:lumMod val="76000"/>
                    <a:lumOff val="24000"/>
                  </a:schemeClr>
                </a:solidFill>
                <a:latin typeface="Noto Sans"/>
                <a:ea typeface="Noto Sans"/>
                <a:cs typeface="Noto Sans"/>
              </a:rPr>
              <a:t>MyICE</a:t>
            </a:r>
            <a:r>
              <a:rPr lang="en-US" sz="1200" b="0" dirty="0">
                <a:solidFill>
                  <a:schemeClr val="tx1">
                    <a:lumMod val="76000"/>
                    <a:lumOff val="24000"/>
                  </a:schemeClr>
                </a:solidFill>
                <a:latin typeface="Noto Sans"/>
                <a:ea typeface="Noto Sans"/>
                <a:cs typeface="Noto Sans"/>
              </a:rPr>
              <a:t>. Select 'Join ICE' or 'Apply for membership' on your dashboard.</a:t>
            </a:r>
          </a:p>
          <a:p>
            <a:endParaRPr lang="en-US" sz="1200">
              <a:latin typeface="Noto Sans"/>
              <a:ea typeface="Noto Sans"/>
              <a:cs typeface="Noto Sans"/>
            </a:endParaRPr>
          </a:p>
        </p:txBody>
      </p:sp>
      <p:sp>
        <p:nvSpPr>
          <p:cNvPr id="25" name="Content Placeholder 2">
            <a:extLst>
              <a:ext uri="{FF2B5EF4-FFF2-40B4-BE49-F238E27FC236}">
                <a16:creationId xmlns:a16="http://schemas.microsoft.com/office/drawing/2014/main" id="{F2D0ACEC-0F33-93BD-86A3-C73699D0C618}"/>
              </a:ext>
            </a:extLst>
          </p:cNvPr>
          <p:cNvSpPr txBox="1">
            <a:spLocks/>
          </p:cNvSpPr>
          <p:nvPr/>
        </p:nvSpPr>
        <p:spPr>
          <a:xfrm>
            <a:off x="5960662" y="3798441"/>
            <a:ext cx="2198217" cy="947816"/>
          </a:xfrm>
          <a:prstGeom prst="rect">
            <a:avLst/>
          </a:prstGeom>
        </p:spPr>
        <p:txBody>
          <a:bodyPr vert="horz" lIns="91440" tIns="45720" rIns="91440" bIns="45720" rtlCol="0" anchor="t">
            <a:normAutofit lnSpcReduction="10000"/>
          </a:bodyPr>
          <a:lstStyle>
            <a:defPPr>
              <a:defRPr lang="en-US"/>
            </a:defPPr>
            <a:lvl1pPr marL="0" indent="0" algn="l" defTabSz="685800" rtl="0" eaLnBrk="1" latinLnBrk="0" hangingPunct="1">
              <a:lnSpc>
                <a:spcPct val="90000"/>
              </a:lnSpc>
              <a:spcBef>
                <a:spcPts val="750"/>
              </a:spcBef>
              <a:buClr>
                <a:srgbClr val="007C92"/>
              </a:buClr>
              <a:buFontTx/>
              <a:buNone/>
              <a:defRPr sz="1800" b="1"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342900" indent="0" algn="l" defTabSz="685800" rtl="0" eaLnBrk="1" latinLnBrk="0" hangingPunct="1">
              <a:lnSpc>
                <a:spcPct val="90000"/>
              </a:lnSpc>
              <a:spcBef>
                <a:spcPts val="375"/>
              </a:spcBef>
              <a:buClr>
                <a:srgbClr val="007C92"/>
              </a:buClr>
              <a:buFontTx/>
              <a:buNone/>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l" defTabSz="685800" rtl="0" eaLnBrk="1" latinLnBrk="0" hangingPunct="1">
              <a:lnSpc>
                <a:spcPct val="90000"/>
              </a:lnSpc>
              <a:spcBef>
                <a:spcPts val="375"/>
              </a:spcBef>
              <a:buClr>
                <a:srgbClr val="007C92"/>
              </a:buClr>
              <a:buFontTx/>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l" defTabSz="685800" rtl="0" eaLnBrk="1" latinLnBrk="0" hangingPunct="1">
              <a:lnSpc>
                <a:spcPct val="90000"/>
              </a:lnSpc>
              <a:spcBef>
                <a:spcPts val="375"/>
              </a:spcBef>
              <a:buClr>
                <a:srgbClr val="007C92"/>
              </a:buClr>
              <a:buFontTx/>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200">
                <a:solidFill>
                  <a:schemeClr val="tx1">
                    <a:lumMod val="76000"/>
                    <a:lumOff val="24000"/>
                  </a:schemeClr>
                </a:solidFill>
                <a:latin typeface="Noto Sans"/>
                <a:ea typeface="Noto Sans"/>
                <a:cs typeface="Noto Sans"/>
              </a:rPr>
              <a:t>Step 3: APPLY FOR STUDENT MEMBERSHIP</a:t>
            </a:r>
            <a:endParaRPr lang="en-US" sz="1200" b="0">
              <a:solidFill>
                <a:schemeClr val="tx1">
                  <a:lumMod val="76000"/>
                  <a:lumOff val="24000"/>
                </a:schemeClr>
              </a:solidFill>
              <a:latin typeface="Noto Sans"/>
              <a:ea typeface="Noto Sans"/>
              <a:cs typeface="Noto Sans"/>
            </a:endParaRPr>
          </a:p>
          <a:p>
            <a:r>
              <a:rPr lang="en-US" sz="1200" b="0">
                <a:solidFill>
                  <a:schemeClr val="tx1">
                    <a:lumMod val="76000"/>
                    <a:lumOff val="24000"/>
                  </a:schemeClr>
                </a:solidFill>
                <a:latin typeface="Noto Sans"/>
                <a:ea typeface="Noto Sans"/>
                <a:cs typeface="Noto Sans"/>
              </a:rPr>
              <a:t>Select 'Apply for Student membership' to complete your application.</a:t>
            </a:r>
          </a:p>
        </p:txBody>
      </p:sp>
    </p:spTree>
    <p:extLst>
      <p:ext uri="{BB962C8B-B14F-4D97-AF65-F5344CB8AC3E}">
        <p14:creationId xmlns:p14="http://schemas.microsoft.com/office/powerpoint/2010/main" val="3416636867"/>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07d9b117-79ce-4245-856a-a7d1e912e85b" xsi:nil="true"/>
    <lcf76f155ced4ddcb4097134ff3c332f xmlns="1fd154dc-09f0-4709-85a4-eea8002a3e10">
      <Terms xmlns="http://schemas.microsoft.com/office/infopath/2007/PartnerControls"/>
    </lcf76f155ced4ddcb4097134ff3c332f>
    <ICE_x0020_Month xmlns="07d9b117-79ce-4245-856a-a7d1e912e85b" xsi:nil="true"/>
    <ICE_x0020_Year xmlns="07d9b117-79ce-4245-856a-a7d1e912e85b" xsi:nil="true"/>
    <Campaigns xmlns="1fd154dc-09f0-4709-85a4-eea8002a3e10" xsi:nil="true"/>
    <c244648bdf794d2e81b2ad028389c8a2 xmlns="1fd154dc-09f0-4709-85a4-eea8002a3e10">
      <Terms xmlns="http://schemas.microsoft.com/office/infopath/2007/PartnerControls"/>
    </c244648bdf794d2e81b2ad028389c8a2>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749F7000A0094DAC707C26A73A58EF" ma:contentTypeVersion="24" ma:contentTypeDescription="Create a new document." ma:contentTypeScope="" ma:versionID="f227f8b3a77785f27d32144ebfb99773">
  <xsd:schema xmlns:xsd="http://www.w3.org/2001/XMLSchema" xmlns:xs="http://www.w3.org/2001/XMLSchema" xmlns:p="http://schemas.microsoft.com/office/2006/metadata/properties" xmlns:ns2="1fd154dc-09f0-4709-85a4-eea8002a3e10" xmlns:ns3="07d9b117-79ce-4245-856a-a7d1e912e85b" targetNamespace="http://schemas.microsoft.com/office/2006/metadata/properties" ma:root="true" ma:fieldsID="8ce5e6c115a5ba30cbd05a9df8b30857" ns2:_="" ns3:_="">
    <xsd:import namespace="1fd154dc-09f0-4709-85a4-eea8002a3e10"/>
    <xsd:import namespace="07d9b117-79ce-4245-856a-a7d1e912e85b"/>
    <xsd:element name="properties">
      <xsd:complexType>
        <xsd:sequence>
          <xsd:element name="documentManagement">
            <xsd:complexType>
              <xsd:all>
                <xsd:element ref="ns2:Campaigns" minOccurs="0"/>
                <xsd:element ref="ns3:ICE_x0020_Month" minOccurs="0"/>
                <xsd:element ref="ns3:ICE_x0020_Year" minOccurs="0"/>
                <xsd:element ref="ns2:c244648bdf794d2e81b2ad028389c8a2" minOccurs="0"/>
                <xsd:element ref="ns3:TaxCatchAll" minOccurs="0"/>
                <xsd:element ref="ns2:MediaServiceMetadata" minOccurs="0"/>
                <xsd:element ref="ns2:MediaServiceFastMetadata" minOccurs="0"/>
                <xsd:element ref="ns2:MediaServiceAutoTags" minOccurs="0"/>
                <xsd:element ref="ns2:MediaServiceDateTaken" minOccurs="0"/>
                <xsd:element ref="ns2:MediaServiceOCR"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d154dc-09f0-4709-85a4-eea8002a3e10" elementFormDefault="qualified">
    <xsd:import namespace="http://schemas.microsoft.com/office/2006/documentManagement/types"/>
    <xsd:import namespace="http://schemas.microsoft.com/office/infopath/2007/PartnerControls"/>
    <xsd:element name="Campaigns" ma:index="8" nillable="true" ma:displayName="Campaigns" ma:format="Dropdown" ma:internalName="Campaigns">
      <xsd:simpleType>
        <xsd:restriction base="dms:Choice">
          <xsd:enumeration value="Apprenticeship"/>
          <xsd:enumeration value="Corporate Partner"/>
          <xsd:enumeration value="Fellowship campaign"/>
          <xsd:enumeration value="Graduate onboarding"/>
          <xsd:enumeration value="MRT presentations"/>
        </xsd:restriction>
      </xsd:simpleType>
    </xsd:element>
    <xsd:element name="c244648bdf794d2e81b2ad028389c8a2" ma:index="12" nillable="true" ma:taxonomy="true" ma:internalName="c244648bdf794d2e81b2ad028389c8a2" ma:taxonomyFieldName="Tags" ma:displayName="Tags" ma:default="" ma:fieldId="{c244648b-df79-4d2e-81b2-ad028389c8a2}" ma:sspId="fcd0bc73-0a02-43df-a384-3b2cd777fd75" ma:termSetId="53e3eca3-aa32-41d1-8bf7-866c3999f93d" ma:anchorId="0b61c7de-4045-4375-ac2d-0aa28f7cd019" ma:open="false" ma:isKeyword="false">
      <xsd:complexType>
        <xsd:sequence>
          <xsd:element ref="pc:Terms" minOccurs="0" maxOccurs="1"/>
        </xsd:sequence>
      </xsd:complexType>
    </xsd:element>
    <xsd:element name="MediaServiceMetadata" ma:index="14" nillable="true" ma:displayName="MediaServiceMetadata" ma:hidden="true" ma:internalName="MediaServiceMetadata" ma:readOnly="true">
      <xsd:simpleType>
        <xsd:restriction base="dms:Note"/>
      </xsd:simpleType>
    </xsd:element>
    <xsd:element name="MediaServiceFastMetadata" ma:index="15" nillable="true" ma:displayName="MediaServiceFastMetadata" ma:hidden="true" ma:internalName="MediaServiceFastMetadata" ma:readOnly="true">
      <xsd:simpleType>
        <xsd:restriction base="dms:Note"/>
      </xsd:simpleType>
    </xsd:element>
    <xsd:element name="MediaServiceAutoTags" ma:index="16" nillable="true" ma:displayName="Tags" ma:internalName="MediaServiceAutoTags"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AutoKeyPoints" ma:index="23" nillable="true" ma:displayName="MediaServiceAutoKeyPoints" ma:hidden="true" ma:internalName="MediaServiceAutoKeyPoints" ma:readOnly="true">
      <xsd:simpleType>
        <xsd:restriction base="dms:Note"/>
      </xsd:simpleType>
    </xsd:element>
    <xsd:element name="MediaServiceKeyPoints" ma:index="24" nillable="true" ma:displayName="KeyPoints" ma:internalName="MediaServiceKeyPoints" ma:readOnly="true">
      <xsd:simpleType>
        <xsd:restriction base="dms:Note">
          <xsd:maxLength value="255"/>
        </xsd:restriction>
      </xsd:simpleType>
    </xsd:element>
    <xsd:element name="MediaLengthInSeconds" ma:index="25" nillable="true" ma:displayName="Length (seconds)" ma:internalName="MediaLengthInSeconds" ma:readOnly="true">
      <xsd:simpleType>
        <xsd:restriction base="dms:Unknown"/>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fcd0bc73-0a02-43df-a384-3b2cd777fd75" ma:termSetId="09814cd3-568e-fe90-9814-8d621ff8fb84" ma:anchorId="fba54fb3-c3e1-fe81-a776-ca4b69148c4d" ma:open="true" ma:isKeyword="false">
      <xsd:complexType>
        <xsd:sequence>
          <xsd:element ref="pc:Terms" minOccurs="0" maxOccurs="1"/>
        </xsd:sequence>
      </xsd:complexType>
    </xsd:element>
    <xsd:element name="MediaServiceLocation" ma:index="28" nillable="true" ma:displayName="Location" ma:internalName="MediaServiceLocation" ma:readOnly="true">
      <xsd:simpleType>
        <xsd:restriction base="dms:Text"/>
      </xsd:simple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element name="MediaServiceBillingMetadata" ma:index="3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7d9b117-79ce-4245-856a-a7d1e912e85b" elementFormDefault="qualified">
    <xsd:import namespace="http://schemas.microsoft.com/office/2006/documentManagement/types"/>
    <xsd:import namespace="http://schemas.microsoft.com/office/infopath/2007/PartnerControls"/>
    <xsd:element name="ICE_x0020_Month" ma:index="9" nillable="true" ma:displayName="Month" ma:format="Dropdown" ma:internalName="ICE_x0020_Month">
      <xsd:simpleType>
        <xsd:restriction base="dms:Choice">
          <xsd:enumeration value="January"/>
          <xsd:enumeration value="February"/>
          <xsd:enumeration value="March"/>
          <xsd:enumeration value="April"/>
          <xsd:enumeration value="May"/>
          <xsd:enumeration value="June"/>
          <xsd:enumeration value="July"/>
          <xsd:enumeration value="August"/>
          <xsd:enumeration value="September"/>
          <xsd:enumeration value="October"/>
          <xsd:enumeration value="November"/>
          <xsd:enumeration value="December"/>
        </xsd:restriction>
      </xsd:simpleType>
    </xsd:element>
    <xsd:element name="ICE_x0020_Year" ma:index="10" nillable="true" ma:displayName="Year" ma:format="Dropdown" ma:internalName="ICE_x0020_Year">
      <xsd:simpleType>
        <xsd:restriction base="dms:Choice">
          <xsd:enumeration value="2023"/>
          <xsd:enumeration value="2022"/>
          <xsd:enumeration value="2021"/>
          <xsd:enumeration value="2020"/>
          <xsd:enumeration value="2019"/>
          <xsd:enumeration value="2018"/>
          <xsd:enumeration value="2017"/>
          <xsd:enumeration value="2016"/>
          <xsd:enumeration value="2015"/>
          <xsd:enumeration value="2014"/>
          <xsd:enumeration value="2013"/>
          <xsd:enumeration value="2012"/>
          <xsd:enumeration value="2011"/>
          <xsd:enumeration value="2010"/>
          <xsd:enumeration value="2009"/>
          <xsd:enumeration value="2008"/>
          <xsd:enumeration value="2007"/>
          <xsd:enumeration value="2006"/>
          <xsd:enumeration value="2005"/>
          <xsd:enumeration value="2004"/>
          <xsd:enumeration value="2003"/>
          <xsd:enumeration value="2002"/>
          <xsd:enumeration value="2001"/>
          <xsd:enumeration value="2000"/>
        </xsd:restriction>
      </xsd:simpleType>
    </xsd:element>
    <xsd:element name="TaxCatchAll" ma:index="13" nillable="true" ma:displayName="Taxonomy Catch All Column" ma:hidden="true" ma:list="{8933794f-1d20-4cc2-859e-503a2fdc4b32}" ma:internalName="TaxCatchAll" ma:showField="CatchAllData" ma:web="07d9b117-79ce-4245-856a-a7d1e912e85b">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9A5160E-DAC6-40A1-B91F-3D4D3A9E6D33}">
  <ds:schemaRefs>
    <ds:schemaRef ds:uri="http://schemas.microsoft.com/sharepoint/v3/contenttype/forms"/>
  </ds:schemaRefs>
</ds:datastoreItem>
</file>

<file path=customXml/itemProps2.xml><?xml version="1.0" encoding="utf-8"?>
<ds:datastoreItem xmlns:ds="http://schemas.openxmlformats.org/officeDocument/2006/customXml" ds:itemID="{1E759FCF-FFD1-4164-81C0-BC704421C575}">
  <ds:schemaRefs>
    <ds:schemaRef ds:uri="07d9b117-79ce-4245-856a-a7d1e912e85b"/>
    <ds:schemaRef ds:uri="1fd154dc-09f0-4709-85a4-eea8002a3e1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5DAA6715-F377-45D4-B587-A5EE5668E94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fd154dc-09f0-4709-85a4-eea8002a3e10"/>
    <ds:schemaRef ds:uri="07d9b117-79ce-4245-856a-a7d1e912e85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Application>Microsoft Office PowerPoint</Application>
  <PresentationFormat>On-screen Show (16:9)</PresentationFormat>
  <Slides>19</Slides>
  <Notes>19</Notes>
  <HiddenSlides>0</HiddenSlides>
  <ScaleCrop>false</ScaleCrop>
  <HeadingPairs>
    <vt:vector size="4" baseType="variant">
      <vt:variant>
        <vt:lpstr>Theme</vt:lpstr>
      </vt:variant>
      <vt:variant>
        <vt:i4>2</vt:i4>
      </vt:variant>
      <vt:variant>
        <vt:lpstr>Slide Titles</vt:lpstr>
      </vt:variant>
      <vt:variant>
        <vt:i4>19</vt:i4>
      </vt:variant>
    </vt:vector>
  </HeadingPairs>
  <TitlesOfParts>
    <vt:vector size="21" baseType="lpstr">
      <vt:lpstr>Primary logo</vt:lpstr>
      <vt:lpstr>Secondary logo</vt:lpstr>
      <vt:lpstr>Masters/postgraduate student presentation Information for presenter </vt:lpstr>
      <vt:lpstr>Membership for postgraduate students</vt:lpstr>
      <vt:lpstr>Embark on an exceptionally rewarding career path  </vt:lpstr>
      <vt:lpstr>The Institution of Civil Engineers</vt:lpstr>
      <vt:lpstr>Join the Institution of Civil Engineers </vt:lpstr>
      <vt:lpstr>Join the Institution of Civil Engineers </vt:lpstr>
      <vt:lpstr>ICE student membership </vt:lpstr>
      <vt:lpstr>Your guide to getting ahead</vt:lpstr>
      <vt:lpstr>ICE Careers app: careers guide, tracker, events and more </vt:lpstr>
      <vt:lpstr>Achieve a professional qualification:</vt:lpstr>
      <vt:lpstr>The seven ICE attributes  </vt:lpstr>
      <vt:lpstr>Make your experience count:  record it  </vt:lpstr>
      <vt:lpstr>Leverage your industry contacts </vt:lpstr>
      <vt:lpstr>Realise your potential </vt:lpstr>
      <vt:lpstr>Get ahead with ICE</vt:lpstr>
      <vt:lpstr>Become part of a global civil engineering community</vt:lpstr>
      <vt:lpstr>What next?</vt:lpstr>
      <vt:lpstr>Join the world's leading civil engineering institution </vt:lpstr>
      <vt:lpstr>3 steps to FREE ICE student membership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revision>9</cp:revision>
  <dcterms:created xsi:type="dcterms:W3CDTF">2025-04-11T15:22:14Z</dcterms:created>
  <dcterms:modified xsi:type="dcterms:W3CDTF">2026-09-22T11:44:38Z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0x01010046749F7000A0094DAC707C26A73A58EF</vt:lpwstr>
  </property>
  <property fmtid="{D5CDD505-2E9C-101B-9397-08002B2CF9AE}" pid="3" name="MediaServiceImageTags">
    <vt:lpwstr/>
  </property>
  <property fmtid="{D5CDD505-2E9C-101B-9397-08002B2CF9AE}" pid="4" name="Tags">
    <vt:lpwstr/>
  </property>
</Properties>
</file>