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53.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90" r:id="rId2"/>
  </p:sldMasterIdLst>
  <p:notesMasterIdLst>
    <p:notesMasterId r:id="rId19"/>
  </p:notesMasterIdLst>
  <p:handoutMasterIdLst>
    <p:handoutMasterId r:id="rId20"/>
  </p:handoutMasterIdLst>
  <p:sldIdLst>
    <p:sldId id="272" r:id="rId3"/>
    <p:sldId id="275" r:id="rId4"/>
    <p:sldId id="296" r:id="rId5"/>
    <p:sldId id="297" r:id="rId6"/>
    <p:sldId id="298" r:id="rId7"/>
    <p:sldId id="299" r:id="rId8"/>
    <p:sldId id="300" r:id="rId9"/>
    <p:sldId id="301" r:id="rId10"/>
    <p:sldId id="302" r:id="rId11"/>
    <p:sldId id="303" r:id="rId12"/>
    <p:sldId id="304" r:id="rId13"/>
    <p:sldId id="305" r:id="rId14"/>
    <p:sldId id="306" r:id="rId15"/>
    <p:sldId id="307" r:id="rId16"/>
    <p:sldId id="308" r:id="rId17"/>
    <p:sldId id="295"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158" userDrawn="1">
          <p15:clr>
            <a:srgbClr val="A4A3A4"/>
          </p15:clr>
        </p15:guide>
        <p15:guide id="4" pos="241" userDrawn="1">
          <p15:clr>
            <a:srgbClr val="A4A3A4"/>
          </p15:clr>
        </p15:guide>
        <p15:guide id="5" pos="5547" userDrawn="1">
          <p15:clr>
            <a:srgbClr val="A4A3A4"/>
          </p15:clr>
        </p15:guide>
        <p15:guide id="6" orient="horz" pos="100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A92"/>
    <a:srgbClr val="FC4405"/>
    <a:srgbClr val="DAD7D3"/>
    <a:srgbClr val="EEA529"/>
    <a:srgbClr val="BDCF00"/>
    <a:srgbClr val="007CBD"/>
    <a:srgbClr val="27279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72" autoAdjust="0"/>
    <p:restoredTop sz="94660"/>
  </p:normalViewPr>
  <p:slideViewPr>
    <p:cSldViewPr snapToObjects="1">
      <p:cViewPr varScale="1">
        <p:scale>
          <a:sx n="78" d="100"/>
          <a:sy n="78" d="100"/>
        </p:scale>
        <p:origin x="893" y="72"/>
      </p:cViewPr>
      <p:guideLst>
        <p:guide orient="horz" pos="2160"/>
        <p:guide pos="2880"/>
        <p:guide pos="158"/>
        <p:guide pos="241"/>
        <p:guide pos="5547"/>
        <p:guide orient="horz" pos="1006"/>
      </p:guideLst>
    </p:cSldViewPr>
  </p:slideViewPr>
  <p:notesTextViewPr>
    <p:cViewPr>
      <p:scale>
        <a:sx n="100" d="100"/>
        <a:sy n="100" d="100"/>
      </p:scale>
      <p:origin x="0" y="0"/>
    </p:cViewPr>
  </p:notesTextViewPr>
  <p:notesViewPr>
    <p:cSldViewPr snapToObjects="1">
      <p:cViewPr varScale="1">
        <p:scale>
          <a:sx n="63" d="100"/>
          <a:sy n="63" d="100"/>
        </p:scale>
        <p:origin x="3134" y="5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2.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 Id="rId27"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36A976-8EEC-E14C-846A-B52C6985A661}" type="datetimeFigureOut">
              <a:rPr lang="en-US" smtClean="0"/>
              <a:t>2/27/2019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C6F3D0C-4A7A-4342-88D5-B43817D5C549}" type="slidenum">
              <a:rPr lang="en-US" smtClean="0"/>
              <a:t>‹#›</a:t>
            </a:fld>
            <a:endParaRPr lang="en-US"/>
          </a:p>
        </p:txBody>
      </p:sp>
    </p:spTree>
    <p:extLst>
      <p:ext uri="{BB962C8B-B14F-4D97-AF65-F5344CB8AC3E}">
        <p14:creationId xmlns:p14="http://schemas.microsoft.com/office/powerpoint/2010/main" val="134146253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DFE0E3-ED7A-3E4A-A86D-2599E1AE0A7A}" type="datetimeFigureOut">
              <a:rPr lang="en-US" smtClean="0"/>
              <a:t>2/27/2019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58BE2C-A5C3-1148-A2B2-B9CF5863CB40}" type="slidenum">
              <a:rPr lang="en-US" smtClean="0"/>
              <a:t>‹#›</a:t>
            </a:fld>
            <a:endParaRPr lang="en-US"/>
          </a:p>
        </p:txBody>
      </p:sp>
    </p:spTree>
    <p:extLst>
      <p:ext uri="{BB962C8B-B14F-4D97-AF65-F5344CB8AC3E}">
        <p14:creationId xmlns:p14="http://schemas.microsoft.com/office/powerpoint/2010/main" val="413554012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2</a:t>
            </a:fld>
            <a:endParaRPr lang="en-US"/>
          </a:p>
        </p:txBody>
      </p:sp>
    </p:spTree>
    <p:extLst>
      <p:ext uri="{BB962C8B-B14F-4D97-AF65-F5344CB8AC3E}">
        <p14:creationId xmlns:p14="http://schemas.microsoft.com/office/powerpoint/2010/main" val="4015557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3</a:t>
            </a:fld>
            <a:endParaRPr lang="en-US"/>
          </a:p>
        </p:txBody>
      </p:sp>
    </p:spTree>
    <p:extLst>
      <p:ext uri="{BB962C8B-B14F-4D97-AF65-F5344CB8AC3E}">
        <p14:creationId xmlns:p14="http://schemas.microsoft.com/office/powerpoint/2010/main" val="3165638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4</a:t>
            </a:fld>
            <a:endParaRPr lang="en-US"/>
          </a:p>
        </p:txBody>
      </p:sp>
    </p:spTree>
    <p:extLst>
      <p:ext uri="{BB962C8B-B14F-4D97-AF65-F5344CB8AC3E}">
        <p14:creationId xmlns:p14="http://schemas.microsoft.com/office/powerpoint/2010/main" val="2348742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5</a:t>
            </a:fld>
            <a:endParaRPr lang="en-US"/>
          </a:p>
        </p:txBody>
      </p:sp>
    </p:spTree>
    <p:extLst>
      <p:ext uri="{BB962C8B-B14F-4D97-AF65-F5344CB8AC3E}">
        <p14:creationId xmlns:p14="http://schemas.microsoft.com/office/powerpoint/2010/main" val="162274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6</a:t>
            </a:fld>
            <a:endParaRPr lang="en-US"/>
          </a:p>
        </p:txBody>
      </p:sp>
    </p:spTree>
    <p:extLst>
      <p:ext uri="{BB962C8B-B14F-4D97-AF65-F5344CB8AC3E}">
        <p14:creationId xmlns:p14="http://schemas.microsoft.com/office/powerpoint/2010/main" val="2247466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7</a:t>
            </a:fld>
            <a:endParaRPr lang="en-US"/>
          </a:p>
        </p:txBody>
      </p:sp>
    </p:spTree>
    <p:extLst>
      <p:ext uri="{BB962C8B-B14F-4D97-AF65-F5344CB8AC3E}">
        <p14:creationId xmlns:p14="http://schemas.microsoft.com/office/powerpoint/2010/main" val="208045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8</a:t>
            </a:fld>
            <a:endParaRPr lang="en-US"/>
          </a:p>
        </p:txBody>
      </p:sp>
    </p:spTree>
    <p:extLst>
      <p:ext uri="{BB962C8B-B14F-4D97-AF65-F5344CB8AC3E}">
        <p14:creationId xmlns:p14="http://schemas.microsoft.com/office/powerpoint/2010/main" val="3683743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9</a:t>
            </a:fld>
            <a:endParaRPr lang="en-US"/>
          </a:p>
        </p:txBody>
      </p:sp>
    </p:spTree>
    <p:extLst>
      <p:ext uri="{BB962C8B-B14F-4D97-AF65-F5344CB8AC3E}">
        <p14:creationId xmlns:p14="http://schemas.microsoft.com/office/powerpoint/2010/main" val="3276587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10</a:t>
            </a:fld>
            <a:endParaRPr lang="en-US"/>
          </a:p>
        </p:txBody>
      </p:sp>
    </p:spTree>
    <p:extLst>
      <p:ext uri="{BB962C8B-B14F-4D97-AF65-F5344CB8AC3E}">
        <p14:creationId xmlns:p14="http://schemas.microsoft.com/office/powerpoint/2010/main" val="2222766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11</a:t>
            </a:fld>
            <a:endParaRPr lang="en-US"/>
          </a:p>
        </p:txBody>
      </p:sp>
    </p:spTree>
    <p:extLst>
      <p:ext uri="{BB962C8B-B14F-4D97-AF65-F5344CB8AC3E}">
        <p14:creationId xmlns:p14="http://schemas.microsoft.com/office/powerpoint/2010/main" val="23347204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12</a:t>
            </a:fld>
            <a:endParaRPr lang="en-US"/>
          </a:p>
        </p:txBody>
      </p:sp>
    </p:spTree>
    <p:extLst>
      <p:ext uri="{BB962C8B-B14F-4D97-AF65-F5344CB8AC3E}">
        <p14:creationId xmlns:p14="http://schemas.microsoft.com/office/powerpoint/2010/main" val="4203640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13</a:t>
            </a:fld>
            <a:endParaRPr lang="en-US"/>
          </a:p>
        </p:txBody>
      </p:sp>
    </p:spTree>
    <p:extLst>
      <p:ext uri="{BB962C8B-B14F-4D97-AF65-F5344CB8AC3E}">
        <p14:creationId xmlns:p14="http://schemas.microsoft.com/office/powerpoint/2010/main" val="628293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14</a:t>
            </a:fld>
            <a:endParaRPr lang="en-US"/>
          </a:p>
        </p:txBody>
      </p:sp>
    </p:spTree>
    <p:extLst>
      <p:ext uri="{BB962C8B-B14F-4D97-AF65-F5344CB8AC3E}">
        <p14:creationId xmlns:p14="http://schemas.microsoft.com/office/powerpoint/2010/main" val="1492636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civil engineers do?”  Tell them when they’re right or wrong. </a:t>
            </a:r>
          </a:p>
          <a:p>
            <a:r>
              <a:rPr lang="en-GB" dirty="0"/>
              <a:t>If there aren’t very many suggestions then you can ask the question again in a different way e.g. “what other kinds of services do you think civil engineers provide for us?”</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bg1"/>
                </a:solidFill>
              </a:rPr>
              <a:t>Useful fact: There will be 6 billion living in cities by 2045, from 3.9 billion in 2014.</a:t>
            </a:r>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15</a:t>
            </a:fld>
            <a:endParaRPr lang="en-US"/>
          </a:p>
        </p:txBody>
      </p:sp>
    </p:spTree>
    <p:extLst>
      <p:ext uri="{BB962C8B-B14F-4D97-AF65-F5344CB8AC3E}">
        <p14:creationId xmlns:p14="http://schemas.microsoft.com/office/powerpoint/2010/main" val="12704473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2.jp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Master" Target="../slideMasters/slideMaster2.xml"/><Relationship Id="rId5" Type="http://schemas.openxmlformats.org/officeDocument/2006/relationships/image" Target="../media/image2.jpg"/><Relationship Id="rId4" Type="http://schemas.openxmlformats.org/officeDocument/2006/relationships/image" Target="../media/image4.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Master" Target="../slideMasters/slideMaster2.xml"/><Relationship Id="rId4" Type="http://schemas.openxmlformats.org/officeDocument/2006/relationships/image" Target="../media/image2.jp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8_Title Slide">
    <p:spTree>
      <p:nvGrpSpPr>
        <p:cNvPr id="1" name=""/>
        <p:cNvGrpSpPr/>
        <p:nvPr/>
      </p:nvGrpSpPr>
      <p:grpSpPr>
        <a:xfrm>
          <a:off x="0" y="0"/>
          <a:ext cx="0" cy="0"/>
          <a:chOff x="0" y="0"/>
          <a:chExt cx="0" cy="0"/>
        </a:xfrm>
      </p:grpSpPr>
      <p:pic>
        <p:nvPicPr>
          <p:cNvPr id="22" name="Picture 21"/>
          <p:cNvPicPr>
            <a:picLocks noChangeAspect="1"/>
          </p:cNvPicPr>
          <p:nvPr userDrawn="1"/>
        </p:nvPicPr>
        <p:blipFill rotWithShape="1">
          <a:blip r:embed="rId2"/>
          <a:srcRect l="7025" t="44296" r="17911"/>
          <a:stretch/>
        </p:blipFill>
        <p:spPr>
          <a:xfrm>
            <a:off x="-1" y="188640"/>
            <a:ext cx="9144000" cy="6858002"/>
          </a:xfrm>
          <a:prstGeom prst="rect">
            <a:avLst/>
          </a:prstGeom>
        </p:spPr>
      </p:pic>
      <p:sp>
        <p:nvSpPr>
          <p:cNvPr id="14" name="Rectangle 13"/>
          <p:cNvSpPr/>
          <p:nvPr userDrawn="1"/>
        </p:nvSpPr>
        <p:spPr>
          <a:xfrm>
            <a:off x="0" y="-1"/>
            <a:ext cx="9144000" cy="118110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A6236EA3-BA6F-40C7-9907-C3229772E22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15232" b="32156"/>
          <a:stretch/>
        </p:blipFill>
        <p:spPr>
          <a:xfrm>
            <a:off x="0" y="1059583"/>
            <a:ext cx="9144001" cy="3207617"/>
          </a:xfrm>
          <a:prstGeom prst="rect">
            <a:avLst/>
          </a:prstGeom>
        </p:spPr>
      </p:pic>
      <p:sp>
        <p:nvSpPr>
          <p:cNvPr id="2" name="Title 1"/>
          <p:cNvSpPr>
            <a:spLocks noGrp="1"/>
          </p:cNvSpPr>
          <p:nvPr>
            <p:ph type="ctrTitle"/>
          </p:nvPr>
        </p:nvSpPr>
        <p:spPr>
          <a:xfrm>
            <a:off x="371475" y="4457762"/>
            <a:ext cx="8086725" cy="916237"/>
          </a:xfrm>
        </p:spPr>
        <p:txBody>
          <a:bodyPr lIns="0">
            <a:normAutofit/>
          </a:bodyPr>
          <a:lstStyle>
            <a:lvl1pPr algn="l">
              <a:defRPr sz="3600">
                <a:solidFill>
                  <a:schemeClr val="bg1"/>
                </a:solidFill>
                <a:latin typeface="Arial"/>
                <a:cs typeface="Arial"/>
              </a:defRPr>
            </a:lvl1pPr>
          </a:lstStyle>
          <a:p>
            <a:r>
              <a:rPr lang="en-US" dirty="0"/>
              <a:t>Click to edit Master title style</a:t>
            </a:r>
          </a:p>
        </p:txBody>
      </p:sp>
      <p:sp>
        <p:nvSpPr>
          <p:cNvPr id="3" name="Subtitle 2"/>
          <p:cNvSpPr>
            <a:spLocks noGrp="1"/>
          </p:cNvSpPr>
          <p:nvPr>
            <p:ph type="subTitle" idx="1"/>
          </p:nvPr>
        </p:nvSpPr>
        <p:spPr>
          <a:xfrm>
            <a:off x="371475" y="5373999"/>
            <a:ext cx="7400925" cy="745067"/>
          </a:xfrm>
          <a:prstGeom prst="rect">
            <a:avLst/>
          </a:prstGeo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TextBox 12"/>
          <p:cNvSpPr txBox="1"/>
          <p:nvPr userDrawn="1"/>
        </p:nvSpPr>
        <p:spPr>
          <a:xfrm>
            <a:off x="6372200" y="6453336"/>
            <a:ext cx="2400325" cy="297517"/>
          </a:xfrm>
          <a:prstGeom prst="rect">
            <a:avLst/>
          </a:prstGeom>
          <a:noFill/>
        </p:spPr>
        <p:txBody>
          <a:bodyPr wrap="square" rIns="0" rtlCol="0">
            <a:spAutoFit/>
          </a:bodyPr>
          <a:lstStyle/>
          <a:p>
            <a:pPr algn="r" rtl="0"/>
            <a:r>
              <a:rPr lang="en-GB" sz="2000" b="1" i="0" u="none" strike="noStrike" kern="1200" baseline="30000" dirty="0">
                <a:solidFill>
                  <a:srgbClr val="FFFFFF"/>
                </a:solidFill>
                <a:latin typeface="Arial"/>
                <a:ea typeface="+mn-ea"/>
                <a:cs typeface="Arial"/>
              </a:rPr>
              <a:t>ice.org.uk/</a:t>
            </a:r>
            <a:r>
              <a:rPr lang="en-GB" sz="2000" b="1" i="0" u="none" strike="noStrike" kern="1200" baseline="30000" dirty="0" err="1">
                <a:solidFill>
                  <a:srgbClr val="FFFFFF"/>
                </a:solidFill>
                <a:latin typeface="Arial"/>
                <a:ea typeface="+mn-ea"/>
                <a:cs typeface="Arial"/>
              </a:rPr>
              <a:t>beacivilengineer</a:t>
            </a:r>
            <a:endParaRPr lang="en-GB" sz="2000" b="1" i="0" u="none" strike="noStrike" kern="1200" baseline="30000" dirty="0">
              <a:solidFill>
                <a:srgbClr val="FFFFFF"/>
              </a:solidFill>
              <a:latin typeface="Arial"/>
              <a:ea typeface="+mn-ea"/>
              <a:cs typeface="Arial"/>
            </a:endParaRPr>
          </a:p>
        </p:txBody>
      </p:sp>
      <p:cxnSp>
        <p:nvCxnSpPr>
          <p:cNvPr id="17" name="Straight Connector 16"/>
          <p:cNvCxnSpPr/>
          <p:nvPr userDrawn="1"/>
        </p:nvCxnSpPr>
        <p:spPr>
          <a:xfrm>
            <a:off x="0" y="4267200"/>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3" name="Picture 22" descr="triangle_overlay.png"/>
          <p:cNvPicPr>
            <a:picLocks noChangeAspect="1"/>
          </p:cNvPicPr>
          <p:nvPr userDrawn="1"/>
        </p:nvPicPr>
        <p:blipFill rotWithShape="1">
          <a:blip r:embed="rId4">
            <a:extLst>
              <a:ext uri="{28A0092B-C50C-407E-A947-70E740481C1C}">
                <a14:useLocalDpi xmlns:a14="http://schemas.microsoft.com/office/drawing/2010/main" val="0"/>
              </a:ext>
            </a:extLst>
          </a:blip>
          <a:srcRect t="937" r="10858" b="42745"/>
          <a:stretch/>
        </p:blipFill>
        <p:spPr>
          <a:xfrm>
            <a:off x="5329769" y="1059583"/>
            <a:ext cx="3814232" cy="3207618"/>
          </a:xfrm>
          <a:prstGeom prst="rect">
            <a:avLst/>
          </a:prstGeom>
        </p:spPr>
      </p:pic>
      <p:sp>
        <p:nvSpPr>
          <p:cNvPr id="19" name="TextBox 18"/>
          <p:cNvSpPr txBox="1"/>
          <p:nvPr userDrawn="1"/>
        </p:nvSpPr>
        <p:spPr>
          <a:xfrm>
            <a:off x="371475" y="6424366"/>
            <a:ext cx="7079191" cy="230832"/>
          </a:xfrm>
          <a:prstGeom prst="rect">
            <a:avLst/>
          </a:prstGeom>
          <a:noFill/>
        </p:spPr>
        <p:txBody>
          <a:bodyPr wrap="square" lIns="0" rtlCol="0">
            <a:spAutoFit/>
          </a:bodyPr>
          <a:lstStyle/>
          <a:p>
            <a:r>
              <a:rPr lang="en-US" sz="800" dirty="0">
                <a:solidFill>
                  <a:schemeClr val="bg1"/>
                </a:solidFill>
                <a:latin typeface="Arial"/>
                <a:cs typeface="Arial"/>
              </a:rPr>
              <a:t>Institution of Civil </a:t>
            </a:r>
            <a:r>
              <a:rPr lang="en-US" sz="900" dirty="0">
                <a:solidFill>
                  <a:schemeClr val="bg1"/>
                </a:solidFill>
                <a:latin typeface="Arial"/>
                <a:cs typeface="Arial"/>
              </a:rPr>
              <a:t>Engineers</a:t>
            </a:r>
            <a:r>
              <a:rPr lang="en-US" sz="800" dirty="0">
                <a:solidFill>
                  <a:schemeClr val="bg1"/>
                </a:solidFill>
                <a:latin typeface="Arial"/>
                <a:cs typeface="Arial"/>
              </a:rPr>
              <a:t> is a Registered Charity in England &amp; Wales (no 210252) and Scotland (SC038629)</a:t>
            </a:r>
          </a:p>
        </p:txBody>
      </p:sp>
      <p:pic>
        <p:nvPicPr>
          <p:cNvPr id="12" name="Picture 11" descr="ice_master_full_300dpi_rgb.jpg"/>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209024732"/>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orient="horz" pos="1960">
          <p15:clr>
            <a:srgbClr val="FBAE40"/>
          </p15:clr>
        </p15:guide>
        <p15:guide id="4" orient="horz" pos="1714">
          <p15:clr>
            <a:srgbClr val="FBAE40"/>
          </p15:clr>
        </p15:guide>
        <p15:guide id="5" pos="234" userDrawn="1">
          <p15:clr>
            <a:srgbClr val="FBAE40"/>
          </p15:clr>
        </p15:guide>
        <p15:guide id="6" pos="552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8F8CF1DA-603E-4D15-A9D4-A6987ACABC1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9264"/>
            <a:ext cx="9144000" cy="5798736"/>
          </a:xfrm>
          <a:prstGeom prst="rect">
            <a:avLst/>
          </a:prstGeom>
        </p:spPr>
      </p:pic>
      <p:sp>
        <p:nvSpPr>
          <p:cNvPr id="16" name="Rectangle 15"/>
          <p:cNvSpPr/>
          <p:nvPr userDrawn="1"/>
        </p:nvSpPr>
        <p:spPr>
          <a:xfrm>
            <a:off x="0" y="-6350"/>
            <a:ext cx="9144000" cy="106593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pic>
        <p:nvPicPr>
          <p:cNvPr id="23" name="Picture 22" descr="triangle_overlay.png">
            <a:extLst>
              <a:ext uri="{FF2B5EF4-FFF2-40B4-BE49-F238E27FC236}">
                <a16:creationId xmlns:a16="http://schemas.microsoft.com/office/drawing/2014/main" id="{B8425EC8-0373-4F5C-96E0-6E555198A390}"/>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937" r="10858" b="42745"/>
          <a:stretch/>
        </p:blipFill>
        <p:spPr>
          <a:xfrm>
            <a:off x="5329769" y="1059583"/>
            <a:ext cx="3814232" cy="3207618"/>
          </a:xfrm>
          <a:prstGeom prst="rect">
            <a:avLst/>
          </a:prstGeom>
        </p:spPr>
      </p:pic>
    </p:spTree>
    <p:extLst>
      <p:ext uri="{BB962C8B-B14F-4D97-AF65-F5344CB8AC3E}">
        <p14:creationId xmlns:p14="http://schemas.microsoft.com/office/powerpoint/2010/main" val="355249076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guide id="3" orient="horz" pos="68" userDrawn="1">
          <p15:clr>
            <a:srgbClr val="FBAE40"/>
          </p15:clr>
        </p15:guide>
        <p15:guide id="4" orient="horz" pos="-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F622AF-F303-4F25-AA73-2CD81F54301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1752" b="5972"/>
          <a:stretch/>
        </p:blipFill>
        <p:spPr>
          <a:xfrm>
            <a:off x="0" y="1059366"/>
            <a:ext cx="9144000" cy="579863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13165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0FF1A282-FF83-4918-A6A3-773D9954519E}"/>
              </a:ext>
            </a:extLst>
          </p:cNvPr>
          <p:cNvGrpSpPr/>
          <p:nvPr userDrawn="1"/>
        </p:nvGrpSpPr>
        <p:grpSpPr>
          <a:xfrm>
            <a:off x="-1" y="-5503"/>
            <a:ext cx="7793737" cy="1045468"/>
            <a:chOff x="-1" y="-5503"/>
            <a:chExt cx="7793737" cy="1045468"/>
          </a:xfrm>
        </p:grpSpPr>
        <p:pic>
          <p:nvPicPr>
            <p:cNvPr id="15" name="Picture 14">
              <a:extLst>
                <a:ext uri="{FF2B5EF4-FFF2-40B4-BE49-F238E27FC236}">
                  <a16:creationId xmlns:a16="http://schemas.microsoft.com/office/drawing/2014/main" id="{61D356BB-38F5-4EC2-AEFA-2124FA6DA71B}"/>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6" name="Rectangle 15">
              <a:extLst>
                <a:ext uri="{FF2B5EF4-FFF2-40B4-BE49-F238E27FC236}">
                  <a16:creationId xmlns:a16="http://schemas.microsoft.com/office/drawing/2014/main" id="{F6695040-EAC0-4361-AEFB-0D31A5F974FF}"/>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8" name="Picture 7">
            <a:extLst>
              <a:ext uri="{FF2B5EF4-FFF2-40B4-BE49-F238E27FC236}">
                <a16:creationId xmlns:a16="http://schemas.microsoft.com/office/drawing/2014/main" id="{5FF622AF-F303-4F25-AA73-2CD81F54301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51752" b="5972"/>
          <a:stretch/>
        </p:blipFill>
        <p:spPr>
          <a:xfrm>
            <a:off x="0" y="1059366"/>
            <a:ext cx="9144000" cy="5798634"/>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2780422"/>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guide id="3" pos="250" userDrawn="1">
          <p15:clr>
            <a:srgbClr val="FBAE40"/>
          </p15:clr>
        </p15:guide>
        <p15:guide id="4" pos="551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339D9A6-17A0-47A7-B6B3-0AF819903E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608" b="9906"/>
          <a:stretch/>
        </p:blipFill>
        <p:spPr>
          <a:xfrm>
            <a:off x="0" y="1059366"/>
            <a:ext cx="9144000" cy="579863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53293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9EA588DD-8997-4451-BB0D-B4164C512D58}"/>
              </a:ext>
            </a:extLst>
          </p:cNvPr>
          <p:cNvGrpSpPr/>
          <p:nvPr userDrawn="1"/>
        </p:nvGrpSpPr>
        <p:grpSpPr>
          <a:xfrm>
            <a:off x="-1" y="-5503"/>
            <a:ext cx="7793737" cy="1045468"/>
            <a:chOff x="-1" y="-5503"/>
            <a:chExt cx="7793737" cy="1045468"/>
          </a:xfrm>
        </p:grpSpPr>
        <p:pic>
          <p:nvPicPr>
            <p:cNvPr id="16" name="Picture 15">
              <a:extLst>
                <a:ext uri="{FF2B5EF4-FFF2-40B4-BE49-F238E27FC236}">
                  <a16:creationId xmlns:a16="http://schemas.microsoft.com/office/drawing/2014/main" id="{9FF7A390-CB51-43CB-A15F-9920A664B536}"/>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7" name="Rectangle 16">
              <a:extLst>
                <a:ext uri="{FF2B5EF4-FFF2-40B4-BE49-F238E27FC236}">
                  <a16:creationId xmlns:a16="http://schemas.microsoft.com/office/drawing/2014/main" id="{88FD21C7-466F-495A-AE8A-6693C0823206}"/>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1" name="Picture 10">
            <a:extLst>
              <a:ext uri="{FF2B5EF4-FFF2-40B4-BE49-F238E27FC236}">
                <a16:creationId xmlns:a16="http://schemas.microsoft.com/office/drawing/2014/main" id="{54A9992A-081D-4CE0-8B5E-3BFAB8F5BD27}"/>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608" b="9906"/>
          <a:stretch/>
        </p:blipFill>
        <p:spPr>
          <a:xfrm>
            <a:off x="0" y="1059366"/>
            <a:ext cx="9144000" cy="5798634"/>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2015135"/>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wo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7371385-2EED-40D0-9865-81F9DFC4124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3368" b="7141"/>
          <a:stretch/>
        </p:blipFill>
        <p:spPr>
          <a:xfrm>
            <a:off x="1587" y="1052075"/>
            <a:ext cx="9142413" cy="580698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9323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wo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2" name="Picture 11">
            <a:extLst>
              <a:ext uri="{FF2B5EF4-FFF2-40B4-BE49-F238E27FC236}">
                <a16:creationId xmlns:a16="http://schemas.microsoft.com/office/drawing/2014/main" id="{44166FE6-3F94-4693-890C-00EEAA63BB2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3368" b="7141"/>
          <a:stretch/>
        </p:blipFill>
        <p:spPr>
          <a:xfrm>
            <a:off x="1587" y="1052075"/>
            <a:ext cx="9142413" cy="5806987"/>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00457868"/>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BB181FA-E747-4D65-8637-C65EB2B9EFD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8981" r="8981" b="35496"/>
          <a:stretch/>
        </p:blipFill>
        <p:spPr>
          <a:xfrm>
            <a:off x="0" y="1052075"/>
            <a:ext cx="9144000" cy="5826369"/>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207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BEC7EA1-3835-4213-B3D7-19326762B9C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8981" r="8981" b="35496"/>
          <a:stretch/>
        </p:blipFill>
        <p:spPr>
          <a:xfrm>
            <a:off x="0" y="1052075"/>
            <a:ext cx="9144000" cy="5826369"/>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3722965"/>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B73738D-BDC2-4CC0-8AAC-3FAB2B1B7E0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7623"/>
            <a:ext cx="9144000" cy="580037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7081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41697FC-5EFD-46F7-BCA4-5A7E375D71B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7623"/>
            <a:ext cx="9144000" cy="5800377"/>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6097695"/>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FFD9AFC-2919-4185-ABCF-B2AB9CF6A4A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1634" b="6404"/>
          <a:stretch/>
        </p:blipFill>
        <p:spPr>
          <a:xfrm>
            <a:off x="0" y="1057624"/>
            <a:ext cx="9144000" cy="5800376"/>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4256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Two Content">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12A80B5-8822-4FC5-9369-6426E636A83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1634" b="6404"/>
          <a:stretch/>
        </p:blipFill>
        <p:spPr>
          <a:xfrm>
            <a:off x="0" y="1057624"/>
            <a:ext cx="9144000" cy="5800376"/>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71063538"/>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Two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9C9C655-EF94-48D7-B8CB-A0FFB0A3724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780" b="10836"/>
          <a:stretch/>
        </p:blipFill>
        <p:spPr>
          <a:xfrm>
            <a:off x="1" y="1057623"/>
            <a:ext cx="9144000" cy="580037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20674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Two Content">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1D718AB9-5C1F-4083-806B-0B8064794F0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780" b="10836"/>
          <a:stretch/>
        </p:blipFill>
        <p:spPr>
          <a:xfrm>
            <a:off x="1" y="1057623"/>
            <a:ext cx="9144000" cy="5800377"/>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27982046"/>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5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E575B8A-089E-46CA-AE0D-59156BA22FE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7688" t="16595" b="5041"/>
          <a:stretch/>
        </p:blipFill>
        <p:spPr>
          <a:xfrm>
            <a:off x="1" y="1094569"/>
            <a:ext cx="9144000" cy="5803618"/>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15227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555647A-69D1-47AF-B221-2A2EDE01AAB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7688" t="16595" b="5041"/>
          <a:stretch/>
        </p:blipFill>
        <p:spPr>
          <a:xfrm>
            <a:off x="1" y="1057623"/>
            <a:ext cx="9144000" cy="5803618"/>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59287019"/>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8_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41CC7A1-D8B5-414D-B201-FD2861F618A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 b="10250"/>
          <a:stretch/>
        </p:blipFill>
        <p:spPr>
          <a:xfrm>
            <a:off x="0" y="1057623"/>
            <a:ext cx="9142414" cy="5816184"/>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a:prstGeom prst="rect">
            <a:avLst/>
          </a:prstGeo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a:prstGeom prst="rect">
            <a:avLst/>
          </a:prstGeo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a:prstGeom prst="rect">
            <a:avLst/>
          </a:prstGeo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18326769"/>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457762"/>
            <a:ext cx="8001000" cy="1034396"/>
          </a:xfrm>
        </p:spPr>
        <p:txBody>
          <a:bodyPr>
            <a:normAutofit/>
          </a:bodyPr>
          <a:lstStyle>
            <a:lvl1pPr algn="l">
              <a:defRPr sz="3600">
                <a:solidFill>
                  <a:schemeClr val="bg1"/>
                </a:solidFill>
                <a:latin typeface="Arial"/>
                <a:cs typeface="Arial"/>
              </a:defRPr>
            </a:lvl1pPr>
          </a:lstStyle>
          <a:p>
            <a:r>
              <a:rPr lang="en-US"/>
              <a:t>Click to edit Master title style</a:t>
            </a:r>
            <a:endParaRPr lang="en-US" dirty="0"/>
          </a:p>
        </p:txBody>
      </p:sp>
      <p:sp>
        <p:nvSpPr>
          <p:cNvPr id="3" name="Subtitle 2"/>
          <p:cNvSpPr>
            <a:spLocks noGrp="1"/>
          </p:cNvSpPr>
          <p:nvPr>
            <p:ph type="subTitle" idx="1"/>
          </p:nvPr>
        </p:nvSpPr>
        <p:spPr>
          <a:xfrm>
            <a:off x="457200" y="5530881"/>
            <a:ext cx="7315200" cy="745067"/>
          </a:xfrm>
          <a:prstGeom prst="rect">
            <a:avLst/>
          </a:prstGeo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57200" y="6356351"/>
            <a:ext cx="2133600" cy="365125"/>
          </a:xfrm>
          <a:prstGeom prst="rect">
            <a:avLst/>
          </a:prstGeom>
        </p:spPr>
        <p:txBody>
          <a:bodyPr/>
          <a:lstStyle>
            <a:lvl1pPr>
              <a:defRPr sz="900">
                <a:solidFill>
                  <a:srgbClr val="FFFFFF"/>
                </a:solidFill>
                <a:latin typeface="Arial"/>
                <a:cs typeface="Arial"/>
              </a:defRPr>
            </a:lvl1pPr>
          </a:lstStyle>
          <a:p>
            <a:fld id="{BC482DAF-47CC-4B43-A160-5DDD20578BB1}" type="datetime1">
              <a:rPr lang="en-GB" smtClean="0"/>
              <a:t>27/02/2019</a:t>
            </a:fld>
            <a:endParaRPr lang="en-US"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lvl1pPr>
              <a:defRPr sz="900">
                <a:solidFill>
                  <a:srgbClr val="FFFFFF"/>
                </a:solidFill>
                <a:latin typeface="Arial"/>
                <a:cs typeface="Arial"/>
              </a:defRPr>
            </a:lvl1pPr>
          </a:lstStyle>
          <a:p>
            <a:r>
              <a:rPr lang="en-US"/>
              <a:t>Institution of Civil Engineers</a:t>
            </a:r>
            <a:endParaRPr lang="en-US" dirty="0"/>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lvl1pPr>
              <a:defRPr sz="900">
                <a:solidFill>
                  <a:srgbClr val="FFFFFF"/>
                </a:solidFill>
                <a:latin typeface="Arial"/>
                <a:cs typeface="Arial"/>
              </a:defRPr>
            </a:lvl1pPr>
          </a:lstStyle>
          <a:p>
            <a:fld id="{34AFA7FE-CD8C-F049-A609-816E200170F9}" type="slidenum">
              <a:rPr lang="en-US" smtClean="0"/>
              <a:pPr/>
              <a:t>‹#›</a:t>
            </a:fld>
            <a:endParaRPr lang="en-US" dirty="0"/>
          </a:p>
        </p:txBody>
      </p:sp>
      <p:sp>
        <p:nvSpPr>
          <p:cNvPr id="13" name="TextBox 12"/>
          <p:cNvSpPr txBox="1"/>
          <p:nvPr userDrawn="1"/>
        </p:nvSpPr>
        <p:spPr>
          <a:xfrm>
            <a:off x="6972300" y="5897656"/>
            <a:ext cx="1714500" cy="297517"/>
          </a:xfrm>
          <a:prstGeom prst="rect">
            <a:avLst/>
          </a:prstGeom>
          <a:noFill/>
        </p:spPr>
        <p:txBody>
          <a:bodyPr wrap="square" rtlCol="0">
            <a:spAutoFit/>
          </a:bodyPr>
          <a:lstStyle/>
          <a:p>
            <a:pPr algn="r" rtl="0"/>
            <a:r>
              <a:rPr lang="en-GB" sz="2000" b="0" i="0" u="none" strike="noStrike" kern="1200" baseline="30000" dirty="0" err="1">
                <a:solidFill>
                  <a:srgbClr val="FFFFFF"/>
                </a:solidFill>
                <a:latin typeface="Arial"/>
                <a:ea typeface="+mn-ea"/>
                <a:cs typeface="Arial"/>
              </a:rPr>
              <a:t>ice.org.uk</a:t>
            </a:r>
            <a:endParaRPr lang="en-GB" sz="2000" b="0" i="0" u="none" strike="noStrike" kern="1200" baseline="30000" dirty="0">
              <a:solidFill>
                <a:srgbClr val="FFFFFF"/>
              </a:solidFill>
              <a:latin typeface="Arial"/>
              <a:ea typeface="+mn-ea"/>
              <a:cs typeface="Arial"/>
            </a:endParaRPr>
          </a:p>
        </p:txBody>
      </p:sp>
      <p:cxnSp>
        <p:nvCxnSpPr>
          <p:cNvPr id="12" name="Straight Connector 11"/>
          <p:cNvCxnSpPr/>
          <p:nvPr userDrawn="1"/>
        </p:nvCxnSpPr>
        <p:spPr>
          <a:xfrm>
            <a:off x="0" y="4374221"/>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90680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A4EF59BD-57DF-4E75-BC4E-A3A9C3B35440}"/>
              </a:ext>
            </a:extLst>
          </p:cNvPr>
          <p:cNvGrpSpPr/>
          <p:nvPr userDrawn="1"/>
        </p:nvGrpSpPr>
        <p:grpSpPr>
          <a:xfrm>
            <a:off x="-1" y="-5503"/>
            <a:ext cx="9144001" cy="6863503"/>
            <a:chOff x="-1" y="-5503"/>
            <a:chExt cx="9144001" cy="6863503"/>
          </a:xfrm>
        </p:grpSpPr>
        <p:pic>
          <p:nvPicPr>
            <p:cNvPr id="15" name="Picture 14">
              <a:extLst>
                <a:ext uri="{FF2B5EF4-FFF2-40B4-BE49-F238E27FC236}">
                  <a16:creationId xmlns:a16="http://schemas.microsoft.com/office/drawing/2014/main" id="{891347B0-67B0-4E39-A9A0-80C2FF455663}"/>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21" name="Rectangle 20">
              <a:extLst>
                <a:ext uri="{FF2B5EF4-FFF2-40B4-BE49-F238E27FC236}">
                  <a16:creationId xmlns:a16="http://schemas.microsoft.com/office/drawing/2014/main" id="{B06D26F0-1F0C-4C1B-8A43-43AFB47D8886}"/>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5" name="Footer Placeholder 4"/>
          <p:cNvSpPr>
            <a:spLocks noGrp="1"/>
          </p:cNvSpPr>
          <p:nvPr>
            <p:ph type="ftr" sz="quarter" idx="11"/>
          </p:nvPr>
        </p:nvSpPr>
        <p:spPr>
          <a:xfrm>
            <a:off x="3124200" y="6356351"/>
            <a:ext cx="2895600" cy="365125"/>
          </a:xfrm>
          <a:prstGeom prst="rect">
            <a:avLst/>
          </a:prstGeom>
        </p:spPr>
        <p:txBody>
          <a:bodyPr/>
          <a:lstStyle>
            <a:lvl1pPr>
              <a:defRPr sz="900">
                <a:solidFill>
                  <a:srgbClr val="FFFFFF"/>
                </a:solidFill>
                <a:latin typeface="Arial"/>
                <a:cs typeface="Arial"/>
              </a:defRPr>
            </a:lvl1pPr>
          </a:lstStyle>
          <a:p>
            <a:r>
              <a:rPr lang="en-US"/>
              <a:t>Institution of Civil Engineers</a:t>
            </a: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lvl1pPr>
              <a:defRPr sz="900">
                <a:solidFill>
                  <a:srgbClr val="FFFFFF"/>
                </a:solidFill>
                <a:latin typeface="Arial"/>
                <a:cs typeface="Arial"/>
              </a:defRPr>
            </a:lvl1pPr>
          </a:lstStyle>
          <a:p>
            <a:fld id="{34AFA7FE-CD8C-F049-A609-816E200170F9}" type="slidenum">
              <a:rPr lang="en-US" smtClean="0"/>
              <a:pPr/>
              <a:t>‹#›</a:t>
            </a:fld>
            <a:endParaRPr lang="en-US"/>
          </a:p>
        </p:txBody>
      </p:sp>
      <p:sp>
        <p:nvSpPr>
          <p:cNvPr id="18" name="Date Placeholder 3"/>
          <p:cNvSpPr txBox="1">
            <a:spLocks/>
          </p:cNvSpPr>
          <p:nvPr userDrawn="1"/>
        </p:nvSpPr>
        <p:spPr>
          <a:xfrm>
            <a:off x="457200" y="6356351"/>
            <a:ext cx="21336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rgbClr val="FFFFFF"/>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CFDAB1E-10EE-3F40-B52B-1D45867FF699}" type="datetime1">
              <a:rPr lang="en-GB" smtClean="0"/>
              <a:pPr/>
              <a:t>27/02/2019</a:t>
            </a:fld>
            <a:endParaRPr lang="en-US" dirty="0"/>
          </a:p>
        </p:txBody>
      </p:sp>
      <p:sp>
        <p:nvSpPr>
          <p:cNvPr id="19" name="Slide Number Placeholder 5"/>
          <p:cNvSpPr txBox="1">
            <a:spLocks/>
          </p:cNvSpPr>
          <p:nvPr userDrawn="1"/>
        </p:nvSpPr>
        <p:spPr>
          <a:xfrm>
            <a:off x="6553200" y="6356351"/>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rgbClr val="FFFFFF"/>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4AFA7FE-CD8C-F049-A609-816E200170F9}" type="slidenum">
              <a:rPr lang="en-US" smtClean="0"/>
              <a:pPr/>
              <a:t>‹#›</a:t>
            </a:fld>
            <a:endParaRPr lang="en-US" dirty="0"/>
          </a:p>
        </p:txBody>
      </p:sp>
      <p:sp>
        <p:nvSpPr>
          <p:cNvPr id="24" name="TextBox 23"/>
          <p:cNvSpPr txBox="1"/>
          <p:nvPr userDrawn="1"/>
        </p:nvSpPr>
        <p:spPr>
          <a:xfrm>
            <a:off x="6972300" y="5897656"/>
            <a:ext cx="1714500" cy="297517"/>
          </a:xfrm>
          <a:prstGeom prst="rect">
            <a:avLst/>
          </a:prstGeom>
          <a:noFill/>
        </p:spPr>
        <p:txBody>
          <a:bodyPr wrap="square" rtlCol="0">
            <a:spAutoFit/>
          </a:bodyPr>
          <a:lstStyle/>
          <a:p>
            <a:pPr algn="r" rtl="0"/>
            <a:r>
              <a:rPr lang="en-GB" sz="2000" b="0" i="0" u="none" strike="noStrike" kern="1200" baseline="30000" dirty="0" err="1">
                <a:solidFill>
                  <a:srgbClr val="FFFFFF"/>
                </a:solidFill>
                <a:latin typeface="Arial"/>
                <a:ea typeface="+mn-ea"/>
                <a:cs typeface="Arial"/>
              </a:rPr>
              <a:t>ice.org.uk</a:t>
            </a:r>
            <a:endParaRPr lang="en-GB" sz="2000" b="0" i="0" u="none" strike="noStrike" kern="1200" baseline="30000" dirty="0">
              <a:solidFill>
                <a:srgbClr val="FFFFFF"/>
              </a:solidFill>
              <a:latin typeface="Arial"/>
              <a:ea typeface="+mn-ea"/>
              <a:cs typeface="Arial"/>
            </a:endParaRPr>
          </a:p>
        </p:txBody>
      </p:sp>
      <p:sp>
        <p:nvSpPr>
          <p:cNvPr id="25" name="Title 1"/>
          <p:cNvSpPr>
            <a:spLocks noGrp="1"/>
          </p:cNvSpPr>
          <p:nvPr>
            <p:ph type="ctrTitle"/>
          </p:nvPr>
        </p:nvSpPr>
        <p:spPr>
          <a:xfrm>
            <a:off x="457200" y="4394262"/>
            <a:ext cx="8001000" cy="1034396"/>
          </a:xfrm>
        </p:spPr>
        <p:txBody>
          <a:bodyPr>
            <a:normAutofit/>
          </a:bodyPr>
          <a:lstStyle>
            <a:lvl1pPr algn="l">
              <a:defRPr sz="3600">
                <a:solidFill>
                  <a:schemeClr val="bg1"/>
                </a:solidFill>
                <a:latin typeface="Arial"/>
                <a:cs typeface="Arial"/>
              </a:defRPr>
            </a:lvl1pPr>
          </a:lstStyle>
          <a:p>
            <a:r>
              <a:rPr lang="en-US" dirty="0"/>
              <a:t>Click to edit Master title style</a:t>
            </a:r>
          </a:p>
        </p:txBody>
      </p:sp>
      <p:sp>
        <p:nvSpPr>
          <p:cNvPr id="26" name="Subtitle 2"/>
          <p:cNvSpPr>
            <a:spLocks noGrp="1"/>
          </p:cNvSpPr>
          <p:nvPr>
            <p:ph type="subTitle" idx="1"/>
          </p:nvPr>
        </p:nvSpPr>
        <p:spPr>
          <a:xfrm>
            <a:off x="457200" y="5365781"/>
            <a:ext cx="7315200" cy="745067"/>
          </a:xfrm>
          <a:prstGeom prst="rect">
            <a:avLst/>
          </a:prstGeo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Rectangle 15"/>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128645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1"/>
            <a:ext cx="2133600" cy="365125"/>
          </a:xfrm>
          <a:prstGeom prst="rect">
            <a:avLst/>
          </a:prstGeom>
        </p:spPr>
        <p:txBody>
          <a:bodyPr/>
          <a:lstStyle/>
          <a:p>
            <a:fld id="{50063D6C-42FA-5B4C-981B-02D999D5561B}" type="datetime1">
              <a:rPr lang="en-GB" smtClean="0"/>
              <a:t>27/02/2019</a:t>
            </a:fld>
            <a:endParaRPr lang="en-US" dirty="0"/>
          </a:p>
        </p:txBody>
      </p:sp>
      <p:sp>
        <p:nvSpPr>
          <p:cNvPr id="4" name="Footer Placeholder 3"/>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5" name="Slide Number Placeholder 4"/>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pPr/>
              <a:t>‹#›</a:t>
            </a:fld>
            <a:endParaRPr lang="en-US"/>
          </a:p>
        </p:txBody>
      </p:sp>
    </p:spTree>
    <p:extLst>
      <p:ext uri="{BB962C8B-B14F-4D97-AF65-F5344CB8AC3E}">
        <p14:creationId xmlns:p14="http://schemas.microsoft.com/office/powerpoint/2010/main" val="1184263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1"/>
            <a:ext cx="8229600" cy="4525963"/>
          </a:xfrm>
          <a:prstGeom prst="rect">
            <a:avLst/>
          </a:prstGeom>
        </p:spPr>
        <p:txBody>
          <a:bodyPr/>
          <a:lstStyle>
            <a:lvl1pPr>
              <a:defRPr sz="1800"/>
            </a:lvl1pPr>
            <a:lvl2pPr>
              <a:defRPr sz="1800"/>
            </a:lvl2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57200" y="6356351"/>
            <a:ext cx="2133600" cy="365125"/>
          </a:xfrm>
          <a:prstGeom prst="rect">
            <a:avLst/>
          </a:prstGeom>
        </p:spPr>
        <p:txBody>
          <a:bodyPr/>
          <a:lstStyle/>
          <a:p>
            <a:fld id="{58ED5C24-A948-5043-8682-60A61E9E45DD}" type="datetime1">
              <a:rPr lang="en-GB" smtClean="0"/>
              <a:t>27/02/2019</a:t>
            </a:fld>
            <a:endParaRPr lang="en-US"/>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4425179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28D2AB47-C859-4472-9348-F0647082794F}"/>
              </a:ext>
            </a:extLst>
          </p:cNvPr>
          <p:cNvGrpSpPr/>
          <p:nvPr userDrawn="1"/>
        </p:nvGrpSpPr>
        <p:grpSpPr>
          <a:xfrm>
            <a:off x="-1" y="-5503"/>
            <a:ext cx="9144001" cy="6863503"/>
            <a:chOff x="-1" y="-5503"/>
            <a:chExt cx="9144001" cy="6863503"/>
          </a:xfrm>
        </p:grpSpPr>
        <p:pic>
          <p:nvPicPr>
            <p:cNvPr id="18" name="Picture 17">
              <a:extLst>
                <a:ext uri="{FF2B5EF4-FFF2-40B4-BE49-F238E27FC236}">
                  <a16:creationId xmlns:a16="http://schemas.microsoft.com/office/drawing/2014/main" id="{F150F7EA-526D-4B84-8CA3-9367976099A6}"/>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19" name="Rectangle 18">
              <a:extLst>
                <a:ext uri="{FF2B5EF4-FFF2-40B4-BE49-F238E27FC236}">
                  <a16:creationId xmlns:a16="http://schemas.microsoft.com/office/drawing/2014/main" id="{35C0CF1B-9E3F-4761-B264-ACE674CCE13B}"/>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14" name="Rectangle 13"/>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Date Placeholder 3"/>
          <p:cNvSpPr>
            <a:spLocks noGrp="1"/>
          </p:cNvSpPr>
          <p:nvPr>
            <p:ph type="dt" sz="half" idx="10"/>
          </p:nvPr>
        </p:nvSpPr>
        <p:spPr>
          <a:xfrm>
            <a:off x="457200" y="6356351"/>
            <a:ext cx="2133600" cy="365125"/>
          </a:xfrm>
          <a:prstGeom prst="rect">
            <a:avLst/>
          </a:prstGeom>
        </p:spPr>
        <p:txBody>
          <a:bodyPr/>
          <a:lstStyle>
            <a:lvl1pPr>
              <a:defRPr sz="900">
                <a:solidFill>
                  <a:srgbClr val="FFFFFF"/>
                </a:solidFill>
                <a:latin typeface="Arial"/>
                <a:cs typeface="Arial"/>
              </a:defRPr>
            </a:lvl1pPr>
          </a:lstStyle>
          <a:p>
            <a:fld id="{DEBFC40A-3326-D247-8BE1-844DD7FF064C}" type="datetime1">
              <a:rPr lang="en-GB" smtClean="0"/>
              <a:t>27/02/2019</a:t>
            </a:fld>
            <a:endParaRPr lang="en-US" dirty="0"/>
          </a:p>
        </p:txBody>
      </p:sp>
      <p:sp>
        <p:nvSpPr>
          <p:cNvPr id="11" name="Footer Placeholder 4"/>
          <p:cNvSpPr>
            <a:spLocks noGrp="1"/>
          </p:cNvSpPr>
          <p:nvPr>
            <p:ph type="ftr" sz="quarter" idx="11"/>
          </p:nvPr>
        </p:nvSpPr>
        <p:spPr>
          <a:xfrm>
            <a:off x="3124200" y="6356351"/>
            <a:ext cx="2895600" cy="365125"/>
          </a:xfrm>
          <a:prstGeom prst="rect">
            <a:avLst/>
          </a:prstGeom>
        </p:spPr>
        <p:txBody>
          <a:bodyPr/>
          <a:lstStyle>
            <a:lvl1pPr>
              <a:defRPr sz="900">
                <a:solidFill>
                  <a:srgbClr val="FFFFFF"/>
                </a:solidFill>
                <a:latin typeface="Arial"/>
                <a:cs typeface="Arial"/>
              </a:defRPr>
            </a:lvl1pPr>
          </a:lstStyle>
          <a:p>
            <a:r>
              <a:rPr lang="en-US"/>
              <a:t>Institution of Civil Engineers</a:t>
            </a:r>
          </a:p>
        </p:txBody>
      </p:sp>
      <p:sp>
        <p:nvSpPr>
          <p:cNvPr id="12" name="Slide Number Placeholder 5"/>
          <p:cNvSpPr>
            <a:spLocks noGrp="1"/>
          </p:cNvSpPr>
          <p:nvPr>
            <p:ph type="sldNum" sz="quarter" idx="12"/>
          </p:nvPr>
        </p:nvSpPr>
        <p:spPr>
          <a:xfrm>
            <a:off x="6553200" y="6356351"/>
            <a:ext cx="2133600" cy="365125"/>
          </a:xfrm>
          <a:prstGeom prst="rect">
            <a:avLst/>
          </a:prstGeom>
        </p:spPr>
        <p:txBody>
          <a:bodyPr/>
          <a:lstStyle>
            <a:lvl1pPr>
              <a:defRPr sz="900">
                <a:solidFill>
                  <a:srgbClr val="FFFFFF"/>
                </a:solidFill>
                <a:latin typeface="Arial"/>
                <a:cs typeface="Arial"/>
              </a:defRPr>
            </a:lvl1pPr>
          </a:lstStyle>
          <a:p>
            <a:fld id="{34AFA7FE-CD8C-F049-A609-816E200170F9}" type="slidenum">
              <a:rPr lang="en-US" smtClean="0"/>
              <a:pPr/>
              <a:t>‹#›</a:t>
            </a:fld>
            <a:endParaRPr lang="en-US"/>
          </a:p>
        </p:txBody>
      </p:sp>
      <p:pic>
        <p:nvPicPr>
          <p:cNvPr id="20" name="Picture 19"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33267" y="0"/>
            <a:ext cx="1016795" cy="1045464"/>
          </a:xfrm>
          <a:prstGeom prst="rect">
            <a:avLst/>
          </a:prstGeom>
        </p:spPr>
      </p:pic>
      <p:sp>
        <p:nvSpPr>
          <p:cNvPr id="15" name="Title 1"/>
          <p:cNvSpPr>
            <a:spLocks noGrp="1"/>
          </p:cNvSpPr>
          <p:nvPr>
            <p:ph type="ctrTitle"/>
          </p:nvPr>
        </p:nvSpPr>
        <p:spPr>
          <a:xfrm>
            <a:off x="457200" y="4394262"/>
            <a:ext cx="8001000" cy="1034396"/>
          </a:xfrm>
        </p:spPr>
        <p:txBody>
          <a:bodyPr>
            <a:normAutofit/>
          </a:bodyPr>
          <a:lstStyle>
            <a:lvl1pPr algn="l">
              <a:defRPr sz="3600">
                <a:solidFill>
                  <a:schemeClr val="bg1"/>
                </a:solidFill>
                <a:latin typeface="Arial"/>
                <a:cs typeface="Arial"/>
              </a:defRPr>
            </a:lvl1pPr>
          </a:lstStyle>
          <a:p>
            <a:r>
              <a:rPr lang="en-US"/>
              <a:t>Click to edit Master title style</a:t>
            </a:r>
            <a:endParaRPr lang="en-US" dirty="0"/>
          </a:p>
        </p:txBody>
      </p:sp>
      <p:sp>
        <p:nvSpPr>
          <p:cNvPr id="16" name="Subtitle 2"/>
          <p:cNvSpPr>
            <a:spLocks noGrp="1"/>
          </p:cNvSpPr>
          <p:nvPr>
            <p:ph type="subTitle" idx="1"/>
          </p:nvPr>
        </p:nvSpPr>
        <p:spPr>
          <a:xfrm>
            <a:off x="457200" y="5365781"/>
            <a:ext cx="7315200" cy="745067"/>
          </a:xfrm>
          <a:prstGeom prst="rect">
            <a:avLst/>
          </a:prstGeo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34130479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94748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3"/>
            <a:ext cx="4041775" cy="639763"/>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7"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1"/>
            <a:ext cx="2133600" cy="365125"/>
          </a:xfrm>
          <a:prstGeom prst="rect">
            <a:avLst/>
          </a:prstGeom>
        </p:spPr>
        <p:txBody>
          <a:bodyPr/>
          <a:lstStyle/>
          <a:p>
            <a:fld id="{7E11C5FE-415D-0A45-B0FF-1ADB4FD93E08}" type="datetime1">
              <a:rPr lang="en-GB" smtClean="0"/>
              <a:t>27/02/2019</a:t>
            </a:fld>
            <a:endParaRPr lang="en-US"/>
          </a:p>
        </p:txBody>
      </p:sp>
      <p:sp>
        <p:nvSpPr>
          <p:cNvPr id="8" name="Footer Placeholder 7"/>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9" name="Slide Number Placeholder 8"/>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40113252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1"/>
            <a:ext cx="2133600" cy="365125"/>
          </a:xfrm>
          <a:prstGeom prst="rect">
            <a:avLst/>
          </a:prstGeom>
        </p:spPr>
        <p:txBody>
          <a:bodyPr/>
          <a:lstStyle/>
          <a:p>
            <a:fld id="{123C5BA5-0A33-BD4B-8F13-A7C7CE21C00C}" type="datetime1">
              <a:rPr lang="en-GB" smtClean="0"/>
              <a:t>27/02/2019</a:t>
            </a:fld>
            <a:endParaRPr lang="en-US"/>
          </a:p>
        </p:txBody>
      </p:sp>
      <p:sp>
        <p:nvSpPr>
          <p:cNvPr id="4" name="Footer Placeholder 3"/>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5" name="Slide Number Placeholder 4"/>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3935024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1"/>
            <a:ext cx="2133600" cy="365125"/>
          </a:xfrm>
          <a:prstGeom prst="rect">
            <a:avLst/>
          </a:prstGeom>
        </p:spPr>
        <p:txBody>
          <a:bodyPr/>
          <a:lstStyle/>
          <a:p>
            <a:fld id="{2F54E666-D6AC-D84B-9C2E-062EB91D43A9}" type="datetime1">
              <a:rPr lang="en-GB" smtClean="0"/>
              <a:t>27/02/2019</a:t>
            </a:fld>
            <a:endParaRPr lang="en-US"/>
          </a:p>
        </p:txBody>
      </p:sp>
      <p:sp>
        <p:nvSpPr>
          <p:cNvPr id="3" name="Footer Placeholder 2"/>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4" name="Slide Number Placeholder 3"/>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3779295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1"/>
            <a:ext cx="2133600" cy="365125"/>
          </a:xfrm>
          <a:prstGeom prst="rect">
            <a:avLst/>
          </a:prstGeom>
        </p:spPr>
        <p:txBody>
          <a:bodyPr/>
          <a:lstStyle/>
          <a:p>
            <a:fld id="{2F54E666-D6AC-D84B-9C2E-062EB91D43A9}" type="datetime1">
              <a:rPr lang="en-GB" smtClean="0"/>
              <a:t>27/02/2019</a:t>
            </a:fld>
            <a:endParaRPr lang="en-US"/>
          </a:p>
        </p:txBody>
      </p:sp>
      <p:sp>
        <p:nvSpPr>
          <p:cNvPr id="3" name="Footer Placeholder 2"/>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4" name="Slide Number Placeholder 3"/>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789079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1390652"/>
            <a:ext cx="3008313" cy="1162051"/>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3575050" y="1390655"/>
            <a:ext cx="5111750" cy="465454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2552705"/>
            <a:ext cx="3008313" cy="349249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BCB99460-73A9-6E49-BBF6-36A3F78C422C}"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920267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1269999"/>
            <a:ext cx="5486400" cy="34575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57200" y="6356351"/>
            <a:ext cx="2133600" cy="365125"/>
          </a:xfrm>
          <a:prstGeom prst="rect">
            <a:avLst/>
          </a:prstGeom>
        </p:spPr>
        <p:txBody>
          <a:bodyPr/>
          <a:lstStyle/>
          <a:p>
            <a:fld id="{5C8752C1-885B-4644-B5BE-4A7C25E0EF72}" type="datetime1">
              <a:rPr lang="en-GB" smtClean="0"/>
              <a:t>27/02/2019</a:t>
            </a:fld>
            <a:endParaRPr lang="en-US"/>
          </a:p>
        </p:txBody>
      </p:sp>
      <p:sp>
        <p:nvSpPr>
          <p:cNvPr id="6" name="Footer Placeholder 5"/>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2995630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1"/>
            <a:ext cx="8229600" cy="45259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1"/>
            <a:ext cx="2133600" cy="365125"/>
          </a:xfrm>
          <a:prstGeom prst="rect">
            <a:avLst/>
          </a:prstGeom>
        </p:spPr>
        <p:txBody>
          <a:bodyPr/>
          <a:lstStyle/>
          <a:p>
            <a:fld id="{9655C7BA-0442-CA4D-9A18-711B1F094CE5}" type="datetime1">
              <a:rPr lang="en-GB" smtClean="0"/>
              <a:t>27/02/2019</a:t>
            </a:fld>
            <a:endParaRPr lang="en-US"/>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4503445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1"/>
            <a:ext cx="2133600" cy="365125"/>
          </a:xfrm>
          <a:prstGeom prst="rect">
            <a:avLst/>
          </a:prstGeom>
        </p:spPr>
        <p:txBody>
          <a:bodyPr/>
          <a:lstStyle/>
          <a:p>
            <a:fld id="{2E084307-15B0-A149-9832-0F87A7A56A09}" type="datetime1">
              <a:rPr lang="en-GB" smtClean="0"/>
              <a:t>27/02/2019</a:t>
            </a:fld>
            <a:endParaRPr lang="en-US"/>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pic>
        <p:nvPicPr>
          <p:cNvPr id="8" name="Picture 7" descr="fph_vertical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77477" y="2445839"/>
            <a:ext cx="1187190" cy="1964267"/>
          </a:xfrm>
          <a:prstGeom prst="rect">
            <a:avLst/>
          </a:prstGeom>
        </p:spPr>
      </p:pic>
      <p:sp>
        <p:nvSpPr>
          <p:cNvPr id="9" name="TextBox 8"/>
          <p:cNvSpPr txBox="1"/>
          <p:nvPr userDrawn="1"/>
        </p:nvSpPr>
        <p:spPr>
          <a:xfrm>
            <a:off x="3721100" y="4999400"/>
            <a:ext cx="1714500" cy="297517"/>
          </a:xfrm>
          <a:prstGeom prst="rect">
            <a:avLst/>
          </a:prstGeom>
          <a:noFill/>
        </p:spPr>
        <p:txBody>
          <a:bodyPr wrap="square" rtlCol="0">
            <a:spAutoFit/>
          </a:bodyPr>
          <a:lstStyle/>
          <a:p>
            <a:pPr algn="ctr" rtl="0"/>
            <a:r>
              <a:rPr lang="en-GB" sz="2000" b="0" i="0" u="none" strike="noStrike" kern="1200" baseline="30000" dirty="0" err="1">
                <a:solidFill>
                  <a:srgbClr val="FFFFFF"/>
                </a:solidFill>
                <a:latin typeface="Arial"/>
                <a:ea typeface="+mn-ea"/>
                <a:cs typeface="Arial"/>
              </a:rPr>
              <a:t>www.fph.org.uk</a:t>
            </a:r>
            <a:endParaRPr lang="en-GB" sz="2000" b="0" i="0" u="none" strike="noStrike" kern="1200" baseline="30000" dirty="0">
              <a:solidFill>
                <a:srgbClr val="FFFFFF"/>
              </a:solidFill>
              <a:latin typeface="Arial"/>
              <a:ea typeface="+mn-ea"/>
              <a:cs typeface="Arial"/>
            </a:endParaRPr>
          </a:p>
        </p:txBody>
      </p:sp>
      <p:pic>
        <p:nvPicPr>
          <p:cNvPr id="11" name="Picture 10" descr="ice_ppt_title_page.jpg"/>
          <p:cNvPicPr>
            <a:picLocks noChangeAspect="1"/>
          </p:cNvPicPr>
          <p:nvPr userDrawn="1"/>
        </p:nvPicPr>
        <p:blipFill rotWithShape="1">
          <a:blip r:embed="rId3">
            <a:extLst>
              <a:ext uri="{28A0092B-C50C-407E-A947-70E740481C1C}">
                <a14:useLocalDpi xmlns:a14="http://schemas.microsoft.com/office/drawing/2010/main" val="0"/>
              </a:ext>
            </a:extLst>
          </a:blip>
          <a:srcRect r="25744" b="4415"/>
          <a:stretch/>
        </p:blipFill>
        <p:spPr>
          <a:xfrm>
            <a:off x="-1" y="237067"/>
            <a:ext cx="9144001" cy="6620933"/>
          </a:xfrm>
          <a:prstGeom prst="rect">
            <a:avLst/>
          </a:prstGeom>
        </p:spPr>
      </p:pic>
      <p:sp>
        <p:nvSpPr>
          <p:cNvPr id="12" name="Rectangle 11"/>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ice_master_full_300dpi_rgb.jp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18124823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Closing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1"/>
            <a:ext cx="2133600" cy="365125"/>
          </a:xfrm>
          <a:prstGeom prst="rect">
            <a:avLst/>
          </a:prstGeom>
        </p:spPr>
        <p:txBody>
          <a:bodyPr/>
          <a:lstStyle/>
          <a:p>
            <a:fld id="{2E084307-15B0-A149-9832-0F87A7A56A09}" type="datetime1">
              <a:rPr lang="en-GB" smtClean="0"/>
              <a:t>27/02/2019</a:t>
            </a:fld>
            <a:endParaRPr lang="en-US" dirty="0"/>
          </a:p>
        </p:txBody>
      </p:sp>
      <p:sp>
        <p:nvSpPr>
          <p:cNvPr id="5" name="Footer Placeholder 4"/>
          <p:cNvSpPr>
            <a:spLocks noGrp="1"/>
          </p:cNvSpPr>
          <p:nvPr>
            <p:ph type="ftr" sz="quarter" idx="11"/>
          </p:nvPr>
        </p:nvSpPr>
        <p:spPr>
          <a:xfrm>
            <a:off x="3124200" y="6356351"/>
            <a:ext cx="2895600" cy="365125"/>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a:xfrm>
            <a:off x="6553200" y="6356351"/>
            <a:ext cx="2133600" cy="365125"/>
          </a:xfrm>
          <a:prstGeom prst="rect">
            <a:avLst/>
          </a:prstGeom>
        </p:spPr>
        <p:txBody>
          <a:bodyPr/>
          <a:lstStyle/>
          <a:p>
            <a:fld id="{34AFA7FE-CD8C-F049-A609-816E200170F9}" type="slidenum">
              <a:rPr lang="en-US" smtClean="0"/>
              <a:t>‹#›</a:t>
            </a:fld>
            <a:endParaRPr lang="en-US"/>
          </a:p>
        </p:txBody>
      </p:sp>
      <p:grpSp>
        <p:nvGrpSpPr>
          <p:cNvPr id="10" name="Group 9">
            <a:extLst>
              <a:ext uri="{FF2B5EF4-FFF2-40B4-BE49-F238E27FC236}">
                <a16:creationId xmlns:a16="http://schemas.microsoft.com/office/drawing/2014/main" id="{97C10113-3A0F-425C-BB94-7BBD22186553}"/>
              </a:ext>
            </a:extLst>
          </p:cNvPr>
          <p:cNvGrpSpPr/>
          <p:nvPr userDrawn="1"/>
        </p:nvGrpSpPr>
        <p:grpSpPr>
          <a:xfrm>
            <a:off x="-1" y="-5503"/>
            <a:ext cx="9144001" cy="6863503"/>
            <a:chOff x="-1" y="-5503"/>
            <a:chExt cx="9144001" cy="6863503"/>
          </a:xfrm>
        </p:grpSpPr>
        <p:pic>
          <p:nvPicPr>
            <p:cNvPr id="14" name="Picture 13">
              <a:extLst>
                <a:ext uri="{FF2B5EF4-FFF2-40B4-BE49-F238E27FC236}">
                  <a16:creationId xmlns:a16="http://schemas.microsoft.com/office/drawing/2014/main" id="{1B3EEE89-3A4F-4182-A5D7-08FB02DE3449}"/>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15" name="Rectangle 14">
              <a:extLst>
                <a:ext uri="{FF2B5EF4-FFF2-40B4-BE49-F238E27FC236}">
                  <a16:creationId xmlns:a16="http://schemas.microsoft.com/office/drawing/2014/main" id="{D8E7328C-9801-4394-9164-43D758AD93EA}"/>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12" name="Rectangle 11"/>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22533788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8_Title Slide">
    <p:spTree>
      <p:nvGrpSpPr>
        <p:cNvPr id="1" name=""/>
        <p:cNvGrpSpPr/>
        <p:nvPr/>
      </p:nvGrpSpPr>
      <p:grpSpPr>
        <a:xfrm>
          <a:off x="0" y="0"/>
          <a:ext cx="0" cy="0"/>
          <a:chOff x="0" y="0"/>
          <a:chExt cx="0" cy="0"/>
        </a:xfrm>
      </p:grpSpPr>
      <p:pic>
        <p:nvPicPr>
          <p:cNvPr id="22" name="Picture 21"/>
          <p:cNvPicPr>
            <a:picLocks noChangeAspect="1"/>
          </p:cNvPicPr>
          <p:nvPr userDrawn="1"/>
        </p:nvPicPr>
        <p:blipFill rotWithShape="1">
          <a:blip r:embed="rId2"/>
          <a:srcRect l="7025" t="44296" r="17911"/>
          <a:stretch/>
        </p:blipFill>
        <p:spPr>
          <a:xfrm>
            <a:off x="-1" y="188640"/>
            <a:ext cx="9144000" cy="6858002"/>
          </a:xfrm>
          <a:prstGeom prst="rect">
            <a:avLst/>
          </a:prstGeom>
        </p:spPr>
      </p:pic>
      <p:sp>
        <p:nvSpPr>
          <p:cNvPr id="14" name="Rectangle 13"/>
          <p:cNvSpPr/>
          <p:nvPr userDrawn="1"/>
        </p:nvSpPr>
        <p:spPr>
          <a:xfrm>
            <a:off x="0" y="-1"/>
            <a:ext cx="9144000" cy="118110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A6236EA3-BA6F-40C7-9907-C3229772E22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15232" b="32156"/>
          <a:stretch/>
        </p:blipFill>
        <p:spPr>
          <a:xfrm>
            <a:off x="0" y="1059583"/>
            <a:ext cx="9144001" cy="3207617"/>
          </a:xfrm>
          <a:prstGeom prst="rect">
            <a:avLst/>
          </a:prstGeom>
        </p:spPr>
      </p:pic>
      <p:sp>
        <p:nvSpPr>
          <p:cNvPr id="2" name="Title 1"/>
          <p:cNvSpPr>
            <a:spLocks noGrp="1"/>
          </p:cNvSpPr>
          <p:nvPr>
            <p:ph type="ctrTitle"/>
          </p:nvPr>
        </p:nvSpPr>
        <p:spPr>
          <a:xfrm>
            <a:off x="371475" y="4457762"/>
            <a:ext cx="8086725" cy="916237"/>
          </a:xfrm>
        </p:spPr>
        <p:txBody>
          <a:bodyPr lIns="0">
            <a:normAutofit/>
          </a:bodyPr>
          <a:lstStyle>
            <a:lvl1pPr algn="l">
              <a:defRPr sz="3600">
                <a:solidFill>
                  <a:schemeClr val="bg1"/>
                </a:solidFill>
                <a:latin typeface="Arial"/>
                <a:cs typeface="Arial"/>
              </a:defRPr>
            </a:lvl1pPr>
          </a:lstStyle>
          <a:p>
            <a:r>
              <a:rPr lang="en-US" dirty="0"/>
              <a:t>Click to edit Master title style</a:t>
            </a:r>
          </a:p>
        </p:txBody>
      </p:sp>
      <p:sp>
        <p:nvSpPr>
          <p:cNvPr id="3" name="Subtitle 2"/>
          <p:cNvSpPr>
            <a:spLocks noGrp="1"/>
          </p:cNvSpPr>
          <p:nvPr>
            <p:ph type="subTitle" idx="1"/>
          </p:nvPr>
        </p:nvSpPr>
        <p:spPr>
          <a:xfrm>
            <a:off x="371475" y="5373999"/>
            <a:ext cx="7400925" cy="745067"/>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TextBox 12"/>
          <p:cNvSpPr txBox="1"/>
          <p:nvPr userDrawn="1"/>
        </p:nvSpPr>
        <p:spPr>
          <a:xfrm>
            <a:off x="6372200" y="6453336"/>
            <a:ext cx="2400325" cy="297517"/>
          </a:xfrm>
          <a:prstGeom prst="rect">
            <a:avLst/>
          </a:prstGeom>
          <a:noFill/>
        </p:spPr>
        <p:txBody>
          <a:bodyPr wrap="square" rIns="0" rtlCol="0">
            <a:spAutoFit/>
          </a:bodyPr>
          <a:lstStyle/>
          <a:p>
            <a:pPr algn="r" rtl="0"/>
            <a:r>
              <a:rPr lang="en-GB" sz="2000" b="1" i="0" u="none" strike="noStrike" kern="1200" baseline="30000" dirty="0">
                <a:solidFill>
                  <a:srgbClr val="FFFFFF"/>
                </a:solidFill>
                <a:latin typeface="Arial"/>
                <a:ea typeface="+mn-ea"/>
                <a:cs typeface="Arial"/>
              </a:rPr>
              <a:t>ice.org.uk/</a:t>
            </a:r>
            <a:r>
              <a:rPr lang="en-GB" sz="2000" b="1" i="0" u="none" strike="noStrike" kern="1200" baseline="30000" dirty="0" err="1">
                <a:solidFill>
                  <a:srgbClr val="FFFFFF"/>
                </a:solidFill>
                <a:latin typeface="Arial"/>
                <a:ea typeface="+mn-ea"/>
                <a:cs typeface="Arial"/>
              </a:rPr>
              <a:t>beacivilengineer</a:t>
            </a:r>
            <a:endParaRPr lang="en-GB" sz="2000" b="1" i="0" u="none" strike="noStrike" kern="1200" baseline="30000" dirty="0">
              <a:solidFill>
                <a:srgbClr val="FFFFFF"/>
              </a:solidFill>
              <a:latin typeface="Arial"/>
              <a:ea typeface="+mn-ea"/>
              <a:cs typeface="Arial"/>
            </a:endParaRPr>
          </a:p>
        </p:txBody>
      </p:sp>
      <p:cxnSp>
        <p:nvCxnSpPr>
          <p:cNvPr id="17" name="Straight Connector 16"/>
          <p:cNvCxnSpPr/>
          <p:nvPr userDrawn="1"/>
        </p:nvCxnSpPr>
        <p:spPr>
          <a:xfrm>
            <a:off x="0" y="4267200"/>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3" name="Picture 22" descr="triangle_overlay.png"/>
          <p:cNvPicPr>
            <a:picLocks noChangeAspect="1"/>
          </p:cNvPicPr>
          <p:nvPr userDrawn="1"/>
        </p:nvPicPr>
        <p:blipFill rotWithShape="1">
          <a:blip r:embed="rId4">
            <a:extLst>
              <a:ext uri="{28A0092B-C50C-407E-A947-70E740481C1C}">
                <a14:useLocalDpi xmlns:a14="http://schemas.microsoft.com/office/drawing/2010/main" val="0"/>
              </a:ext>
            </a:extLst>
          </a:blip>
          <a:srcRect t="937" r="10858" b="42745"/>
          <a:stretch/>
        </p:blipFill>
        <p:spPr>
          <a:xfrm>
            <a:off x="5329769" y="1059583"/>
            <a:ext cx="3814232" cy="3207618"/>
          </a:xfrm>
          <a:prstGeom prst="rect">
            <a:avLst/>
          </a:prstGeom>
        </p:spPr>
      </p:pic>
      <p:sp>
        <p:nvSpPr>
          <p:cNvPr id="19" name="TextBox 18"/>
          <p:cNvSpPr txBox="1"/>
          <p:nvPr userDrawn="1"/>
        </p:nvSpPr>
        <p:spPr>
          <a:xfrm>
            <a:off x="371475" y="6424366"/>
            <a:ext cx="7079191" cy="230832"/>
          </a:xfrm>
          <a:prstGeom prst="rect">
            <a:avLst/>
          </a:prstGeom>
          <a:noFill/>
        </p:spPr>
        <p:txBody>
          <a:bodyPr wrap="square" lIns="0" rtlCol="0">
            <a:spAutoFit/>
          </a:bodyPr>
          <a:lstStyle/>
          <a:p>
            <a:r>
              <a:rPr lang="en-US" sz="800" dirty="0">
                <a:solidFill>
                  <a:schemeClr val="bg1"/>
                </a:solidFill>
                <a:latin typeface="Arial"/>
                <a:cs typeface="Arial"/>
              </a:rPr>
              <a:t>Institution of Civil </a:t>
            </a:r>
            <a:r>
              <a:rPr lang="en-US" sz="900" dirty="0">
                <a:solidFill>
                  <a:schemeClr val="bg1"/>
                </a:solidFill>
                <a:latin typeface="Arial"/>
                <a:cs typeface="Arial"/>
              </a:rPr>
              <a:t>Engineers</a:t>
            </a:r>
            <a:r>
              <a:rPr lang="en-US" sz="800" dirty="0">
                <a:solidFill>
                  <a:schemeClr val="bg1"/>
                </a:solidFill>
                <a:latin typeface="Arial"/>
                <a:cs typeface="Arial"/>
              </a:rPr>
              <a:t> is a Registered Charity in England &amp; Wales (no 210252) and Scotland (SC038629)</a:t>
            </a:r>
          </a:p>
        </p:txBody>
      </p:sp>
      <p:pic>
        <p:nvPicPr>
          <p:cNvPr id="12" name="Picture 11" descr="ice_master_full_300dpi_rgb.jpg"/>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725505052"/>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orient="horz" pos="1960">
          <p15:clr>
            <a:srgbClr val="FBAE40"/>
          </p15:clr>
        </p15:guide>
        <p15:guide id="4" orient="horz" pos="1714">
          <p15:clr>
            <a:srgbClr val="FBAE40"/>
          </p15:clr>
        </p15:guide>
        <p15:guide id="5" pos="234">
          <p15:clr>
            <a:srgbClr val="FBAE40"/>
          </p15:clr>
        </p15:guide>
        <p15:guide id="6" pos="5524">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8F8CF1DA-603E-4D15-A9D4-A6987ACABC1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9264"/>
            <a:ext cx="9144000" cy="5798736"/>
          </a:xfrm>
          <a:prstGeom prst="rect">
            <a:avLst/>
          </a:prstGeom>
        </p:spPr>
      </p:pic>
      <p:sp>
        <p:nvSpPr>
          <p:cNvPr id="16" name="Rectangle 15"/>
          <p:cNvSpPr/>
          <p:nvPr userDrawn="1"/>
        </p:nvSpPr>
        <p:spPr>
          <a:xfrm>
            <a:off x="0" y="-6350"/>
            <a:ext cx="9144000" cy="106593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pic>
        <p:nvPicPr>
          <p:cNvPr id="23" name="Picture 22" descr="triangle_overlay.png">
            <a:extLst>
              <a:ext uri="{FF2B5EF4-FFF2-40B4-BE49-F238E27FC236}">
                <a16:creationId xmlns:a16="http://schemas.microsoft.com/office/drawing/2014/main" id="{B8425EC8-0373-4F5C-96E0-6E555198A390}"/>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937" r="10858" b="42745"/>
          <a:stretch/>
        </p:blipFill>
        <p:spPr>
          <a:xfrm>
            <a:off x="5329769" y="1059583"/>
            <a:ext cx="3814232" cy="3207618"/>
          </a:xfrm>
          <a:prstGeom prst="rect">
            <a:avLst/>
          </a:prstGeom>
        </p:spPr>
      </p:pic>
    </p:spTree>
    <p:extLst>
      <p:ext uri="{BB962C8B-B14F-4D97-AF65-F5344CB8AC3E}">
        <p14:creationId xmlns:p14="http://schemas.microsoft.com/office/powerpoint/2010/main" val="1208854906"/>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orient="horz" pos="68">
          <p15:clr>
            <a:srgbClr val="FBAE40"/>
          </p15:clr>
        </p15:guide>
        <p15:guide id="4" orient="horz" pos="-4">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F622AF-F303-4F25-AA73-2CD81F54301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1752" b="5972"/>
          <a:stretch/>
        </p:blipFill>
        <p:spPr>
          <a:xfrm>
            <a:off x="0" y="1059366"/>
            <a:ext cx="9144000" cy="579863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098805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0FF1A282-FF83-4918-A6A3-773D9954519E}"/>
              </a:ext>
            </a:extLst>
          </p:cNvPr>
          <p:cNvGrpSpPr/>
          <p:nvPr userDrawn="1"/>
        </p:nvGrpSpPr>
        <p:grpSpPr>
          <a:xfrm>
            <a:off x="-1" y="-5503"/>
            <a:ext cx="7793737" cy="1045468"/>
            <a:chOff x="-1" y="-5503"/>
            <a:chExt cx="7793737" cy="1045468"/>
          </a:xfrm>
        </p:grpSpPr>
        <p:pic>
          <p:nvPicPr>
            <p:cNvPr id="15" name="Picture 14">
              <a:extLst>
                <a:ext uri="{FF2B5EF4-FFF2-40B4-BE49-F238E27FC236}">
                  <a16:creationId xmlns:a16="http://schemas.microsoft.com/office/drawing/2014/main" id="{61D356BB-38F5-4EC2-AEFA-2124FA6DA71B}"/>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6" name="Rectangle 15">
              <a:extLst>
                <a:ext uri="{FF2B5EF4-FFF2-40B4-BE49-F238E27FC236}">
                  <a16:creationId xmlns:a16="http://schemas.microsoft.com/office/drawing/2014/main" id="{F6695040-EAC0-4361-AEFB-0D31A5F974FF}"/>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8" name="Picture 7">
            <a:extLst>
              <a:ext uri="{FF2B5EF4-FFF2-40B4-BE49-F238E27FC236}">
                <a16:creationId xmlns:a16="http://schemas.microsoft.com/office/drawing/2014/main" id="{5FF622AF-F303-4F25-AA73-2CD81F54301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51752" b="5972"/>
          <a:stretch/>
        </p:blipFill>
        <p:spPr>
          <a:xfrm>
            <a:off x="0" y="1059366"/>
            <a:ext cx="9144000" cy="5798634"/>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16787068"/>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339D9A6-17A0-47A7-B6B3-0AF819903E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608" b="9906"/>
          <a:stretch/>
        </p:blipFill>
        <p:spPr>
          <a:xfrm>
            <a:off x="0" y="1059366"/>
            <a:ext cx="9144000" cy="579863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73198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9EA588DD-8997-4451-BB0D-B4164C512D58}"/>
              </a:ext>
            </a:extLst>
          </p:cNvPr>
          <p:cNvGrpSpPr/>
          <p:nvPr userDrawn="1"/>
        </p:nvGrpSpPr>
        <p:grpSpPr>
          <a:xfrm>
            <a:off x="-1" y="-5503"/>
            <a:ext cx="7793737" cy="1045468"/>
            <a:chOff x="-1" y="-5503"/>
            <a:chExt cx="7793737" cy="1045468"/>
          </a:xfrm>
        </p:grpSpPr>
        <p:pic>
          <p:nvPicPr>
            <p:cNvPr id="16" name="Picture 15">
              <a:extLst>
                <a:ext uri="{FF2B5EF4-FFF2-40B4-BE49-F238E27FC236}">
                  <a16:creationId xmlns:a16="http://schemas.microsoft.com/office/drawing/2014/main" id="{9FF7A390-CB51-43CB-A15F-9920A664B536}"/>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7" name="Rectangle 16">
              <a:extLst>
                <a:ext uri="{FF2B5EF4-FFF2-40B4-BE49-F238E27FC236}">
                  <a16:creationId xmlns:a16="http://schemas.microsoft.com/office/drawing/2014/main" id="{88FD21C7-466F-495A-AE8A-6693C0823206}"/>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1" name="Picture 10">
            <a:extLst>
              <a:ext uri="{FF2B5EF4-FFF2-40B4-BE49-F238E27FC236}">
                <a16:creationId xmlns:a16="http://schemas.microsoft.com/office/drawing/2014/main" id="{54A9992A-081D-4CE0-8B5E-3BFAB8F5BD27}"/>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608" b="9906"/>
          <a:stretch/>
        </p:blipFill>
        <p:spPr>
          <a:xfrm>
            <a:off x="0" y="1059366"/>
            <a:ext cx="9144000" cy="5798634"/>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1516036"/>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Two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7371385-2EED-40D0-9865-81F9DFC4124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3368" b="7141"/>
          <a:stretch/>
        </p:blipFill>
        <p:spPr>
          <a:xfrm>
            <a:off x="1587" y="1052075"/>
            <a:ext cx="9142413" cy="580698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344029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6_Two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2"/>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2" name="Picture 11">
            <a:extLst>
              <a:ext uri="{FF2B5EF4-FFF2-40B4-BE49-F238E27FC236}">
                <a16:creationId xmlns:a16="http://schemas.microsoft.com/office/drawing/2014/main" id="{44166FE6-3F94-4693-890C-00EEAA63BB2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3368" b="7141"/>
          <a:stretch/>
        </p:blipFill>
        <p:spPr>
          <a:xfrm>
            <a:off x="1587" y="1052075"/>
            <a:ext cx="9142413" cy="5806987"/>
          </a:xfrm>
          <a:prstGeom prst="rect">
            <a:avLst/>
          </a:prstGeom>
        </p:spPr>
      </p:pic>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99796784"/>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BB181FA-E747-4D65-8637-C65EB2B9EFD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8981" r="8981" b="35496"/>
          <a:stretch/>
        </p:blipFill>
        <p:spPr>
          <a:xfrm>
            <a:off x="0" y="1052075"/>
            <a:ext cx="9144000" cy="5826369"/>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667395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8_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BEC7EA1-3835-4213-B3D7-19326762B9C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8981" r="8981" b="35496"/>
          <a:stretch/>
        </p:blipFill>
        <p:spPr>
          <a:xfrm>
            <a:off x="0" y="1052075"/>
            <a:ext cx="9144000" cy="5826369"/>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6686650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9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B73738D-BDC2-4CC0-8AAC-3FAB2B1B7E0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7623"/>
            <a:ext cx="9144000" cy="580037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614027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0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41697FC-5EFD-46F7-BCA4-5A7E375D71B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057623"/>
            <a:ext cx="9144000" cy="5800377"/>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67170402"/>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1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FFD9AFC-2919-4185-ABCF-B2AB9CF6A4A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1634" b="6404"/>
          <a:stretch/>
        </p:blipFill>
        <p:spPr>
          <a:xfrm>
            <a:off x="0" y="1057624"/>
            <a:ext cx="9144000" cy="5800376"/>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514528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2_Two Content">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12A80B5-8822-4FC5-9369-6426E636A83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1634" b="6404"/>
          <a:stretch/>
        </p:blipFill>
        <p:spPr>
          <a:xfrm>
            <a:off x="0" y="1057624"/>
            <a:ext cx="9144000" cy="5800376"/>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35129075"/>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3_Two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9C9C655-EF94-48D7-B8CB-A0FFB0A3724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780" b="10836"/>
          <a:stretch/>
        </p:blipFill>
        <p:spPr>
          <a:xfrm>
            <a:off x="1" y="1057623"/>
            <a:ext cx="9144000" cy="5800377"/>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197034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4_Two Content">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1D718AB9-5C1F-4083-806B-0B8064794F0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780" b="10836"/>
          <a:stretch/>
        </p:blipFill>
        <p:spPr>
          <a:xfrm>
            <a:off x="1" y="1057623"/>
            <a:ext cx="9144000" cy="5800377"/>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16950245"/>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5_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E575B8A-089E-46CA-AE0D-59156BA22FE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7688" t="16595" b="5041"/>
          <a:stretch/>
        </p:blipFill>
        <p:spPr>
          <a:xfrm>
            <a:off x="1" y="1094569"/>
            <a:ext cx="9144000" cy="5803618"/>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517846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6_Two Conten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555647A-69D1-47AF-B221-2A2EDE01AAB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7688" t="16595" b="5041"/>
          <a:stretch/>
        </p:blipFill>
        <p:spPr>
          <a:xfrm>
            <a:off x="1" y="1057623"/>
            <a:ext cx="9144000" cy="5803618"/>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9567726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8_Two Content">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41CC7A1-D8B5-414D-B201-FD2861F618A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 b="10250"/>
          <a:stretch/>
        </p:blipFill>
        <p:spPr>
          <a:xfrm>
            <a:off x="0" y="1057623"/>
            <a:ext cx="9142414" cy="5816184"/>
          </a:xfrm>
          <a:prstGeom prst="rect">
            <a:avLst/>
          </a:prstGeom>
        </p:spPr>
      </p:pic>
      <p:grpSp>
        <p:nvGrpSpPr>
          <p:cNvPr id="16" name="Group 15">
            <a:extLst>
              <a:ext uri="{FF2B5EF4-FFF2-40B4-BE49-F238E27FC236}">
                <a16:creationId xmlns:a16="http://schemas.microsoft.com/office/drawing/2014/main" id="{30E898D6-BE77-472E-BC6A-C95604CA3B11}"/>
              </a:ext>
            </a:extLst>
          </p:cNvPr>
          <p:cNvGrpSpPr/>
          <p:nvPr userDrawn="1"/>
        </p:nvGrpSpPr>
        <p:grpSpPr>
          <a:xfrm>
            <a:off x="-1" y="-5503"/>
            <a:ext cx="7793737" cy="1045468"/>
            <a:chOff x="-1" y="-5503"/>
            <a:chExt cx="7793737" cy="1045468"/>
          </a:xfrm>
        </p:grpSpPr>
        <p:pic>
          <p:nvPicPr>
            <p:cNvPr id="17" name="Picture 16">
              <a:extLst>
                <a:ext uri="{FF2B5EF4-FFF2-40B4-BE49-F238E27FC236}">
                  <a16:creationId xmlns:a16="http://schemas.microsoft.com/office/drawing/2014/main" id="{7D361C9C-570C-4BA9-9E7D-8FA565703C1E}"/>
                </a:ext>
              </a:extLst>
            </p:cNvPr>
            <p:cNvPicPr>
              <a:picLocks noChangeAspect="1"/>
            </p:cNvPicPr>
            <p:nvPr userDrawn="1"/>
          </p:nvPicPr>
          <p:blipFill rotWithShape="1">
            <a:blip r:embed="rId3"/>
            <a:srcRect l="7024" t="35316" r="28996" b="56192"/>
            <a:stretch/>
          </p:blipFill>
          <p:spPr>
            <a:xfrm>
              <a:off x="-1" y="-5502"/>
              <a:ext cx="7793737" cy="1045467"/>
            </a:xfrm>
            <a:prstGeom prst="rect">
              <a:avLst/>
            </a:prstGeom>
            <a:effectLst/>
          </p:spPr>
        </p:pic>
        <p:sp>
          <p:nvSpPr>
            <p:cNvPr id="18" name="Rectangle 17">
              <a:extLst>
                <a:ext uri="{FF2B5EF4-FFF2-40B4-BE49-F238E27FC236}">
                  <a16:creationId xmlns:a16="http://schemas.microsoft.com/office/drawing/2014/main" id="{087EF325-7F96-456F-B8AD-2CE60C8BF6D8}"/>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396875" y="20641"/>
            <a:ext cx="7451725" cy="1024824"/>
          </a:xfrm>
        </p:spPr>
        <p:txBody>
          <a:bodyPr lIns="0"/>
          <a:lstStyle>
            <a:lvl1pPr>
              <a:defRPr b="1"/>
            </a:lvl1pPr>
          </a:lstStyle>
          <a:p>
            <a:r>
              <a:rPr lang="en-US" dirty="0"/>
              <a:t>Click to edit Master title style</a:t>
            </a:r>
          </a:p>
        </p:txBody>
      </p:sp>
      <p:sp>
        <p:nvSpPr>
          <p:cNvPr id="5" name="Date Placeholder 4"/>
          <p:cNvSpPr>
            <a:spLocks noGrp="1"/>
          </p:cNvSpPr>
          <p:nvPr>
            <p:ph type="dt" sz="half" idx="10"/>
          </p:nvPr>
        </p:nvSpPr>
        <p:spPr>
          <a:xfrm>
            <a:off x="396875" y="6356351"/>
            <a:ext cx="2193925" cy="365125"/>
          </a:xfrm>
        </p:spPr>
        <p:txBody>
          <a:bodyPr lIns="0"/>
          <a:lstStyle/>
          <a:p>
            <a:fld id="{7A0FC49B-E6B7-9040-8E0B-926883AFEA00}" type="datetime1">
              <a:rPr lang="en-GB" smtClean="0"/>
              <a:t>27/02/2019</a:t>
            </a:fld>
            <a:endParaRPr lang="en-US" dirty="0"/>
          </a:p>
        </p:txBody>
      </p:sp>
      <p:sp>
        <p:nvSpPr>
          <p:cNvPr id="6" name="Footer Placeholder 5"/>
          <p:cNvSpPr>
            <a:spLocks noGrp="1"/>
          </p:cNvSpPr>
          <p:nvPr>
            <p:ph type="ftr" sz="quarter" idx="11"/>
          </p:nvPr>
        </p:nvSpPr>
        <p:spPr/>
        <p:txBody>
          <a:bodyPr/>
          <a:lstStyle/>
          <a:p>
            <a:r>
              <a:rPr lang="en-US" dirty="0"/>
              <a:t>Institution of Civil Engineers</a:t>
            </a:r>
          </a:p>
        </p:txBody>
      </p:sp>
      <p:sp>
        <p:nvSpPr>
          <p:cNvPr id="7" name="Slide Number Placeholder 6"/>
          <p:cNvSpPr>
            <a:spLocks noGrp="1"/>
          </p:cNvSpPr>
          <p:nvPr>
            <p:ph type="sldNum" sz="quarter" idx="12"/>
          </p:nvPr>
        </p:nvSpPr>
        <p:spPr>
          <a:xfrm>
            <a:off x="6553199" y="6356351"/>
            <a:ext cx="2193925" cy="365125"/>
          </a:xfrm>
        </p:spPr>
        <p:txBody>
          <a:bodyPr rIns="0"/>
          <a:lstStyle/>
          <a:p>
            <a:fld id="{34AFA7FE-CD8C-F049-A609-816E200170F9}" type="slidenum">
              <a:rPr lang="en-US" smtClean="0"/>
              <a:t>‹#›</a:t>
            </a:fld>
            <a:endParaRPr lang="en-US" dirty="0"/>
          </a:p>
        </p:txBody>
      </p:sp>
      <p:sp>
        <p:nvSpPr>
          <p:cNvPr id="9" name="Content Placeholder 2">
            <a:extLst>
              <a:ext uri="{FF2B5EF4-FFF2-40B4-BE49-F238E27FC236}">
                <a16:creationId xmlns:a16="http://schemas.microsoft.com/office/drawing/2014/main" id="{AADC6ABE-C1BF-4003-BBC3-B2F4BE096C0E}"/>
              </a:ext>
            </a:extLst>
          </p:cNvPr>
          <p:cNvSpPr>
            <a:spLocks noGrp="1"/>
          </p:cNvSpPr>
          <p:nvPr>
            <p:ph sz="half" idx="1"/>
          </p:nvPr>
        </p:nvSpPr>
        <p:spPr>
          <a:xfrm>
            <a:off x="396875" y="1600201"/>
            <a:ext cx="8350250" cy="4525963"/>
          </a:xfrm>
        </p:spPr>
        <p:txBody>
          <a:bodyPr lIns="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92064083"/>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50">
          <p15:clr>
            <a:srgbClr val="FBAE40"/>
          </p15:clr>
        </p15:guide>
        <p15:guide id="4" pos="551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457762"/>
            <a:ext cx="8001000" cy="1034396"/>
          </a:xfrm>
        </p:spPr>
        <p:txBody>
          <a:bodyPr>
            <a:normAutofit/>
          </a:bodyPr>
          <a:lstStyle>
            <a:lvl1pPr algn="l">
              <a:defRPr sz="3600">
                <a:solidFill>
                  <a:schemeClr val="bg1"/>
                </a:solidFill>
                <a:latin typeface="Arial"/>
                <a:cs typeface="Arial"/>
              </a:defRPr>
            </a:lvl1pPr>
          </a:lstStyle>
          <a:p>
            <a:r>
              <a:rPr lang="en-US"/>
              <a:t>Click to edit Master title style</a:t>
            </a:r>
            <a:endParaRPr lang="en-US" dirty="0"/>
          </a:p>
        </p:txBody>
      </p:sp>
      <p:sp>
        <p:nvSpPr>
          <p:cNvPr id="3" name="Subtitle 2"/>
          <p:cNvSpPr>
            <a:spLocks noGrp="1"/>
          </p:cNvSpPr>
          <p:nvPr>
            <p:ph type="subTitle" idx="1"/>
          </p:nvPr>
        </p:nvSpPr>
        <p:spPr>
          <a:xfrm>
            <a:off x="457200" y="5530881"/>
            <a:ext cx="7315200" cy="745067"/>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sz="900">
                <a:solidFill>
                  <a:srgbClr val="FFFFFF"/>
                </a:solidFill>
                <a:latin typeface="Arial"/>
                <a:cs typeface="Arial"/>
              </a:defRPr>
            </a:lvl1pPr>
          </a:lstStyle>
          <a:p>
            <a:fld id="{BC482DAF-47CC-4B43-A160-5DDD20578BB1}" type="datetime1">
              <a:rPr lang="en-GB" smtClean="0"/>
              <a:t>27/02/2019</a:t>
            </a:fld>
            <a:endParaRPr lang="en-US" dirty="0"/>
          </a:p>
        </p:txBody>
      </p:sp>
      <p:sp>
        <p:nvSpPr>
          <p:cNvPr id="5" name="Footer Placeholder 4"/>
          <p:cNvSpPr>
            <a:spLocks noGrp="1"/>
          </p:cNvSpPr>
          <p:nvPr>
            <p:ph type="ftr" sz="quarter" idx="11"/>
          </p:nvPr>
        </p:nvSpPr>
        <p:spPr/>
        <p:txBody>
          <a:bodyPr/>
          <a:lstStyle>
            <a:lvl1pPr>
              <a:defRPr sz="900">
                <a:solidFill>
                  <a:srgbClr val="FFFFFF"/>
                </a:solidFill>
                <a:latin typeface="Arial"/>
                <a:cs typeface="Arial"/>
              </a:defRPr>
            </a:lvl1pPr>
          </a:lstStyle>
          <a:p>
            <a:r>
              <a:rPr lang="en-US"/>
              <a:t>Institution of Civil Engineers</a:t>
            </a:r>
            <a:endParaRPr lang="en-US" dirty="0"/>
          </a:p>
        </p:txBody>
      </p:sp>
      <p:sp>
        <p:nvSpPr>
          <p:cNvPr id="6" name="Slide Number Placeholder 5"/>
          <p:cNvSpPr>
            <a:spLocks noGrp="1"/>
          </p:cNvSpPr>
          <p:nvPr>
            <p:ph type="sldNum" sz="quarter" idx="12"/>
          </p:nvPr>
        </p:nvSpPr>
        <p:spPr/>
        <p:txBody>
          <a:bodyPr/>
          <a:lstStyle>
            <a:lvl1pPr>
              <a:defRPr sz="900">
                <a:solidFill>
                  <a:srgbClr val="FFFFFF"/>
                </a:solidFill>
                <a:latin typeface="Arial"/>
                <a:cs typeface="Arial"/>
              </a:defRPr>
            </a:lvl1pPr>
          </a:lstStyle>
          <a:p>
            <a:fld id="{34AFA7FE-CD8C-F049-A609-816E200170F9}" type="slidenum">
              <a:rPr lang="en-US" smtClean="0"/>
              <a:pPr/>
              <a:t>‹#›</a:t>
            </a:fld>
            <a:endParaRPr lang="en-US" dirty="0"/>
          </a:p>
        </p:txBody>
      </p:sp>
      <p:sp>
        <p:nvSpPr>
          <p:cNvPr id="13" name="TextBox 12"/>
          <p:cNvSpPr txBox="1"/>
          <p:nvPr userDrawn="1"/>
        </p:nvSpPr>
        <p:spPr>
          <a:xfrm>
            <a:off x="6972300" y="5897656"/>
            <a:ext cx="1714500" cy="297517"/>
          </a:xfrm>
          <a:prstGeom prst="rect">
            <a:avLst/>
          </a:prstGeom>
          <a:noFill/>
        </p:spPr>
        <p:txBody>
          <a:bodyPr wrap="square" rtlCol="0">
            <a:spAutoFit/>
          </a:bodyPr>
          <a:lstStyle/>
          <a:p>
            <a:pPr algn="r" rtl="0"/>
            <a:r>
              <a:rPr lang="en-GB" sz="2000" b="0" i="0" u="none" strike="noStrike" kern="1200" baseline="30000" dirty="0" err="1">
                <a:solidFill>
                  <a:srgbClr val="FFFFFF"/>
                </a:solidFill>
                <a:latin typeface="Arial"/>
                <a:ea typeface="+mn-ea"/>
                <a:cs typeface="Arial"/>
              </a:rPr>
              <a:t>ice.org.uk</a:t>
            </a:r>
            <a:endParaRPr lang="en-GB" sz="2000" b="0" i="0" u="none" strike="noStrike" kern="1200" baseline="30000" dirty="0">
              <a:solidFill>
                <a:srgbClr val="FFFFFF"/>
              </a:solidFill>
              <a:latin typeface="Arial"/>
              <a:ea typeface="+mn-ea"/>
              <a:cs typeface="Arial"/>
            </a:endParaRPr>
          </a:p>
        </p:txBody>
      </p:sp>
      <p:cxnSp>
        <p:nvCxnSpPr>
          <p:cNvPr id="12" name="Straight Connector 11"/>
          <p:cNvCxnSpPr/>
          <p:nvPr userDrawn="1"/>
        </p:nvCxnSpPr>
        <p:spPr>
          <a:xfrm>
            <a:off x="0" y="4374221"/>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77467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A4EF59BD-57DF-4E75-BC4E-A3A9C3B35440}"/>
              </a:ext>
            </a:extLst>
          </p:cNvPr>
          <p:cNvGrpSpPr/>
          <p:nvPr userDrawn="1"/>
        </p:nvGrpSpPr>
        <p:grpSpPr>
          <a:xfrm>
            <a:off x="-1" y="-5503"/>
            <a:ext cx="9144001" cy="6863503"/>
            <a:chOff x="-1" y="-5503"/>
            <a:chExt cx="9144001" cy="6863503"/>
          </a:xfrm>
        </p:grpSpPr>
        <p:pic>
          <p:nvPicPr>
            <p:cNvPr id="15" name="Picture 14">
              <a:extLst>
                <a:ext uri="{FF2B5EF4-FFF2-40B4-BE49-F238E27FC236}">
                  <a16:creationId xmlns:a16="http://schemas.microsoft.com/office/drawing/2014/main" id="{891347B0-67B0-4E39-A9A0-80C2FF455663}"/>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21" name="Rectangle 20">
              <a:extLst>
                <a:ext uri="{FF2B5EF4-FFF2-40B4-BE49-F238E27FC236}">
                  <a16:creationId xmlns:a16="http://schemas.microsoft.com/office/drawing/2014/main" id="{B06D26F0-1F0C-4C1B-8A43-43AFB47D8886}"/>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5" name="Footer Placeholder 4"/>
          <p:cNvSpPr>
            <a:spLocks noGrp="1"/>
          </p:cNvSpPr>
          <p:nvPr>
            <p:ph type="ftr" sz="quarter" idx="11"/>
          </p:nvPr>
        </p:nvSpPr>
        <p:spPr/>
        <p:txBody>
          <a:bodyPr/>
          <a:lstStyle>
            <a:lvl1pPr>
              <a:defRPr sz="900">
                <a:solidFill>
                  <a:srgbClr val="FFFFFF"/>
                </a:solidFill>
                <a:latin typeface="Arial"/>
                <a:cs typeface="Arial"/>
              </a:defRPr>
            </a:lvl1pPr>
          </a:lstStyle>
          <a:p>
            <a:r>
              <a:rPr lang="en-US"/>
              <a:t>Institution of Civil Engineers</a:t>
            </a:r>
          </a:p>
        </p:txBody>
      </p:sp>
      <p:sp>
        <p:nvSpPr>
          <p:cNvPr id="6" name="Slide Number Placeholder 5"/>
          <p:cNvSpPr>
            <a:spLocks noGrp="1"/>
          </p:cNvSpPr>
          <p:nvPr>
            <p:ph type="sldNum" sz="quarter" idx="12"/>
          </p:nvPr>
        </p:nvSpPr>
        <p:spPr/>
        <p:txBody>
          <a:bodyPr/>
          <a:lstStyle>
            <a:lvl1pPr>
              <a:defRPr sz="900">
                <a:solidFill>
                  <a:srgbClr val="FFFFFF"/>
                </a:solidFill>
                <a:latin typeface="Arial"/>
                <a:cs typeface="Arial"/>
              </a:defRPr>
            </a:lvl1pPr>
          </a:lstStyle>
          <a:p>
            <a:fld id="{34AFA7FE-CD8C-F049-A609-816E200170F9}" type="slidenum">
              <a:rPr lang="en-US" smtClean="0"/>
              <a:pPr/>
              <a:t>‹#›</a:t>
            </a:fld>
            <a:endParaRPr lang="en-US"/>
          </a:p>
        </p:txBody>
      </p:sp>
      <p:sp>
        <p:nvSpPr>
          <p:cNvPr id="18" name="Date Placeholder 3"/>
          <p:cNvSpPr txBox="1">
            <a:spLocks/>
          </p:cNvSpPr>
          <p:nvPr userDrawn="1"/>
        </p:nvSpPr>
        <p:spPr>
          <a:xfrm>
            <a:off x="457200" y="6356351"/>
            <a:ext cx="21336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rgbClr val="FFFFFF"/>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9CFDAB1E-10EE-3F40-B52B-1D45867FF699}" type="datetime1">
              <a:rPr lang="en-GB" smtClean="0"/>
              <a:pPr/>
              <a:t>27/02/2019</a:t>
            </a:fld>
            <a:endParaRPr lang="en-US" dirty="0"/>
          </a:p>
        </p:txBody>
      </p:sp>
      <p:sp>
        <p:nvSpPr>
          <p:cNvPr id="19" name="Slide Number Placeholder 5"/>
          <p:cNvSpPr txBox="1">
            <a:spLocks/>
          </p:cNvSpPr>
          <p:nvPr userDrawn="1"/>
        </p:nvSpPr>
        <p:spPr>
          <a:xfrm>
            <a:off x="6553200" y="6356351"/>
            <a:ext cx="2133600" cy="365125"/>
          </a:xfrm>
          <a:prstGeom prst="rect">
            <a:avLst/>
          </a:prstGeom>
        </p:spPr>
        <p:txBody>
          <a:bodyPr vert="horz" lIns="91440" tIns="45720" rIns="91440" bIns="45720" rtlCol="0" anchor="ctr"/>
          <a:lstStyle>
            <a:defPPr>
              <a:defRPr lang="en-US"/>
            </a:defPPr>
            <a:lvl1pPr marL="0" algn="r" defTabSz="457200" rtl="0" eaLnBrk="1" latinLnBrk="0" hangingPunct="1">
              <a:defRPr sz="900" kern="1200">
                <a:solidFill>
                  <a:srgbClr val="FFFFFF"/>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4AFA7FE-CD8C-F049-A609-816E200170F9}" type="slidenum">
              <a:rPr lang="en-US" smtClean="0"/>
              <a:pPr/>
              <a:t>‹#›</a:t>
            </a:fld>
            <a:endParaRPr lang="en-US" dirty="0"/>
          </a:p>
        </p:txBody>
      </p:sp>
      <p:sp>
        <p:nvSpPr>
          <p:cNvPr id="24" name="TextBox 23"/>
          <p:cNvSpPr txBox="1"/>
          <p:nvPr userDrawn="1"/>
        </p:nvSpPr>
        <p:spPr>
          <a:xfrm>
            <a:off x="6972300" y="5897656"/>
            <a:ext cx="1714500" cy="297517"/>
          </a:xfrm>
          <a:prstGeom prst="rect">
            <a:avLst/>
          </a:prstGeom>
          <a:noFill/>
        </p:spPr>
        <p:txBody>
          <a:bodyPr wrap="square" rtlCol="0">
            <a:spAutoFit/>
          </a:bodyPr>
          <a:lstStyle/>
          <a:p>
            <a:pPr algn="r" rtl="0"/>
            <a:r>
              <a:rPr lang="en-GB" sz="2000" b="0" i="0" u="none" strike="noStrike" kern="1200" baseline="30000" dirty="0" err="1">
                <a:solidFill>
                  <a:srgbClr val="FFFFFF"/>
                </a:solidFill>
                <a:latin typeface="Arial"/>
                <a:ea typeface="+mn-ea"/>
                <a:cs typeface="Arial"/>
              </a:rPr>
              <a:t>ice.org.uk</a:t>
            </a:r>
            <a:endParaRPr lang="en-GB" sz="2000" b="0" i="0" u="none" strike="noStrike" kern="1200" baseline="30000" dirty="0">
              <a:solidFill>
                <a:srgbClr val="FFFFFF"/>
              </a:solidFill>
              <a:latin typeface="Arial"/>
              <a:ea typeface="+mn-ea"/>
              <a:cs typeface="Arial"/>
            </a:endParaRPr>
          </a:p>
        </p:txBody>
      </p:sp>
      <p:sp>
        <p:nvSpPr>
          <p:cNvPr id="25" name="Title 1"/>
          <p:cNvSpPr>
            <a:spLocks noGrp="1"/>
          </p:cNvSpPr>
          <p:nvPr>
            <p:ph type="ctrTitle"/>
          </p:nvPr>
        </p:nvSpPr>
        <p:spPr>
          <a:xfrm>
            <a:off x="457200" y="4394262"/>
            <a:ext cx="8001000" cy="1034396"/>
          </a:xfrm>
        </p:spPr>
        <p:txBody>
          <a:bodyPr>
            <a:normAutofit/>
          </a:bodyPr>
          <a:lstStyle>
            <a:lvl1pPr algn="l">
              <a:defRPr sz="3600">
                <a:solidFill>
                  <a:schemeClr val="bg1"/>
                </a:solidFill>
                <a:latin typeface="Arial"/>
                <a:cs typeface="Arial"/>
              </a:defRPr>
            </a:lvl1pPr>
          </a:lstStyle>
          <a:p>
            <a:r>
              <a:rPr lang="en-US" dirty="0"/>
              <a:t>Click to edit Master title style</a:t>
            </a:r>
          </a:p>
        </p:txBody>
      </p:sp>
      <p:sp>
        <p:nvSpPr>
          <p:cNvPr id="26" name="Subtitle 2"/>
          <p:cNvSpPr>
            <a:spLocks noGrp="1"/>
          </p:cNvSpPr>
          <p:nvPr>
            <p:ph type="subTitle" idx="1"/>
          </p:nvPr>
        </p:nvSpPr>
        <p:spPr>
          <a:xfrm>
            <a:off x="457200" y="5365781"/>
            <a:ext cx="7315200" cy="745067"/>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Rectangle 15"/>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32817032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0063D6C-42FA-5B4C-981B-02D999D5561B}" type="datetime1">
              <a:rPr lang="en-GB" smtClean="0"/>
              <a:t>27/02/2019</a:t>
            </a:fld>
            <a:endParaRPr lang="en-US" dirty="0"/>
          </a:p>
        </p:txBody>
      </p:sp>
      <p:sp>
        <p:nvSpPr>
          <p:cNvPr id="4" name="Footer Placeholder 3"/>
          <p:cNvSpPr>
            <a:spLocks noGrp="1"/>
          </p:cNvSpPr>
          <p:nvPr>
            <p:ph type="ftr" sz="quarter" idx="11"/>
          </p:nvPr>
        </p:nvSpPr>
        <p:spPr/>
        <p:txBody>
          <a:bodyPr/>
          <a:lstStyle/>
          <a:p>
            <a:r>
              <a:rPr lang="en-US"/>
              <a:t>Institution of Civil Engineers</a:t>
            </a:r>
          </a:p>
        </p:txBody>
      </p:sp>
      <p:sp>
        <p:nvSpPr>
          <p:cNvPr id="5" name="Slide Number Placeholder 4"/>
          <p:cNvSpPr>
            <a:spLocks noGrp="1"/>
          </p:cNvSpPr>
          <p:nvPr>
            <p:ph type="sldNum" sz="quarter" idx="12"/>
          </p:nvPr>
        </p:nvSpPr>
        <p:spPr/>
        <p:txBody>
          <a:bodyPr/>
          <a:lstStyle/>
          <a:p>
            <a:fld id="{34AFA7FE-CD8C-F049-A609-816E200170F9}" type="slidenum">
              <a:rPr lang="en-US" smtClean="0"/>
              <a:pPr/>
              <a:t>‹#›</a:t>
            </a:fld>
            <a:endParaRPr lang="en-US"/>
          </a:p>
        </p:txBody>
      </p:sp>
    </p:spTree>
    <p:extLst>
      <p:ext uri="{BB962C8B-B14F-4D97-AF65-F5344CB8AC3E}">
        <p14:creationId xmlns:p14="http://schemas.microsoft.com/office/powerpoint/2010/main" val="1883069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sz="1800"/>
            </a:lvl1pPr>
            <a:lvl2pPr>
              <a:defRPr sz="1800"/>
            </a:lvl2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ED5C24-A948-5043-8682-60A61E9E45DD}" type="datetime1">
              <a:rPr lang="en-GB" smtClean="0"/>
              <a:t>27/02/2019</a:t>
            </a:fld>
            <a:endParaRPr lang="en-US"/>
          </a:p>
        </p:txBody>
      </p:sp>
      <p:sp>
        <p:nvSpPr>
          <p:cNvPr id="5" name="Footer Placeholder 4"/>
          <p:cNvSpPr>
            <a:spLocks noGrp="1"/>
          </p:cNvSpPr>
          <p:nvPr>
            <p:ph type="ftr" sz="quarter" idx="11"/>
          </p:nvPr>
        </p:nvSpPr>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7502740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28D2AB47-C859-4472-9348-F0647082794F}"/>
              </a:ext>
            </a:extLst>
          </p:cNvPr>
          <p:cNvGrpSpPr/>
          <p:nvPr userDrawn="1"/>
        </p:nvGrpSpPr>
        <p:grpSpPr>
          <a:xfrm>
            <a:off x="-1" y="-5503"/>
            <a:ext cx="9144001" cy="6863503"/>
            <a:chOff x="-1" y="-5503"/>
            <a:chExt cx="9144001" cy="6863503"/>
          </a:xfrm>
        </p:grpSpPr>
        <p:pic>
          <p:nvPicPr>
            <p:cNvPr id="18" name="Picture 17">
              <a:extLst>
                <a:ext uri="{FF2B5EF4-FFF2-40B4-BE49-F238E27FC236}">
                  <a16:creationId xmlns:a16="http://schemas.microsoft.com/office/drawing/2014/main" id="{F150F7EA-526D-4B84-8CA3-9367976099A6}"/>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19" name="Rectangle 18">
              <a:extLst>
                <a:ext uri="{FF2B5EF4-FFF2-40B4-BE49-F238E27FC236}">
                  <a16:creationId xmlns:a16="http://schemas.microsoft.com/office/drawing/2014/main" id="{35C0CF1B-9E3F-4761-B264-ACE674CCE13B}"/>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14" name="Rectangle 13"/>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Date Placeholder 3"/>
          <p:cNvSpPr>
            <a:spLocks noGrp="1"/>
          </p:cNvSpPr>
          <p:nvPr>
            <p:ph type="dt" sz="half" idx="10"/>
          </p:nvPr>
        </p:nvSpPr>
        <p:spPr>
          <a:xfrm>
            <a:off x="457200" y="6356351"/>
            <a:ext cx="2133600" cy="365125"/>
          </a:xfrm>
        </p:spPr>
        <p:txBody>
          <a:bodyPr/>
          <a:lstStyle>
            <a:lvl1pPr>
              <a:defRPr sz="900">
                <a:solidFill>
                  <a:srgbClr val="FFFFFF"/>
                </a:solidFill>
                <a:latin typeface="Arial"/>
                <a:cs typeface="Arial"/>
              </a:defRPr>
            </a:lvl1pPr>
          </a:lstStyle>
          <a:p>
            <a:fld id="{DEBFC40A-3326-D247-8BE1-844DD7FF064C}" type="datetime1">
              <a:rPr lang="en-GB" smtClean="0"/>
              <a:t>27/02/2019</a:t>
            </a:fld>
            <a:endParaRPr lang="en-US" dirty="0"/>
          </a:p>
        </p:txBody>
      </p:sp>
      <p:sp>
        <p:nvSpPr>
          <p:cNvPr id="11" name="Footer Placeholder 4"/>
          <p:cNvSpPr>
            <a:spLocks noGrp="1"/>
          </p:cNvSpPr>
          <p:nvPr>
            <p:ph type="ftr" sz="quarter" idx="11"/>
          </p:nvPr>
        </p:nvSpPr>
        <p:spPr>
          <a:xfrm>
            <a:off x="3124200" y="6356351"/>
            <a:ext cx="2895600" cy="365125"/>
          </a:xfrm>
        </p:spPr>
        <p:txBody>
          <a:bodyPr/>
          <a:lstStyle>
            <a:lvl1pPr>
              <a:defRPr sz="900">
                <a:solidFill>
                  <a:srgbClr val="FFFFFF"/>
                </a:solidFill>
                <a:latin typeface="Arial"/>
                <a:cs typeface="Arial"/>
              </a:defRPr>
            </a:lvl1pPr>
          </a:lstStyle>
          <a:p>
            <a:r>
              <a:rPr lang="en-US"/>
              <a:t>Institution of Civil Engineers</a:t>
            </a:r>
          </a:p>
        </p:txBody>
      </p:sp>
      <p:sp>
        <p:nvSpPr>
          <p:cNvPr id="12" name="Slide Number Placeholder 5"/>
          <p:cNvSpPr>
            <a:spLocks noGrp="1"/>
          </p:cNvSpPr>
          <p:nvPr>
            <p:ph type="sldNum" sz="quarter" idx="12"/>
          </p:nvPr>
        </p:nvSpPr>
        <p:spPr>
          <a:xfrm>
            <a:off x="6553200" y="6356351"/>
            <a:ext cx="2133600" cy="365125"/>
          </a:xfrm>
        </p:spPr>
        <p:txBody>
          <a:bodyPr/>
          <a:lstStyle>
            <a:lvl1pPr>
              <a:defRPr sz="900">
                <a:solidFill>
                  <a:srgbClr val="FFFFFF"/>
                </a:solidFill>
                <a:latin typeface="Arial"/>
                <a:cs typeface="Arial"/>
              </a:defRPr>
            </a:lvl1pPr>
          </a:lstStyle>
          <a:p>
            <a:fld id="{34AFA7FE-CD8C-F049-A609-816E200170F9}" type="slidenum">
              <a:rPr lang="en-US" smtClean="0"/>
              <a:pPr/>
              <a:t>‹#›</a:t>
            </a:fld>
            <a:endParaRPr lang="en-US"/>
          </a:p>
        </p:txBody>
      </p:sp>
      <p:pic>
        <p:nvPicPr>
          <p:cNvPr id="20" name="Picture 19"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33267" y="0"/>
            <a:ext cx="1016795" cy="1045464"/>
          </a:xfrm>
          <a:prstGeom prst="rect">
            <a:avLst/>
          </a:prstGeom>
        </p:spPr>
      </p:pic>
      <p:sp>
        <p:nvSpPr>
          <p:cNvPr id="15" name="Title 1"/>
          <p:cNvSpPr>
            <a:spLocks noGrp="1"/>
          </p:cNvSpPr>
          <p:nvPr>
            <p:ph type="ctrTitle"/>
          </p:nvPr>
        </p:nvSpPr>
        <p:spPr>
          <a:xfrm>
            <a:off x="457200" y="4394262"/>
            <a:ext cx="8001000" cy="1034396"/>
          </a:xfrm>
        </p:spPr>
        <p:txBody>
          <a:bodyPr>
            <a:normAutofit/>
          </a:bodyPr>
          <a:lstStyle>
            <a:lvl1pPr algn="l">
              <a:defRPr sz="3600">
                <a:solidFill>
                  <a:schemeClr val="bg1"/>
                </a:solidFill>
                <a:latin typeface="Arial"/>
                <a:cs typeface="Arial"/>
              </a:defRPr>
            </a:lvl1pPr>
          </a:lstStyle>
          <a:p>
            <a:r>
              <a:rPr lang="en-US"/>
              <a:t>Click to edit Master title style</a:t>
            </a:r>
            <a:endParaRPr lang="en-US" dirty="0"/>
          </a:p>
        </p:txBody>
      </p:sp>
      <p:sp>
        <p:nvSpPr>
          <p:cNvPr id="16" name="Subtitle 2"/>
          <p:cNvSpPr>
            <a:spLocks noGrp="1"/>
          </p:cNvSpPr>
          <p:nvPr>
            <p:ph type="subTitle" idx="1"/>
          </p:nvPr>
        </p:nvSpPr>
        <p:spPr>
          <a:xfrm>
            <a:off x="457200" y="5365781"/>
            <a:ext cx="7315200" cy="745067"/>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302733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0FC49B-E6B7-9040-8E0B-926883AFEA00}"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0096745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11C5FE-415D-0A45-B0FF-1ADB4FD93E08}" type="datetime1">
              <a:rPr lang="en-GB" smtClean="0"/>
              <a:t>27/02/2019</a:t>
            </a:fld>
            <a:endParaRPr lang="en-US"/>
          </a:p>
        </p:txBody>
      </p:sp>
      <p:sp>
        <p:nvSpPr>
          <p:cNvPr id="8" name="Footer Placeholder 7"/>
          <p:cNvSpPr>
            <a:spLocks noGrp="1"/>
          </p:cNvSpPr>
          <p:nvPr>
            <p:ph type="ftr" sz="quarter" idx="11"/>
          </p:nvPr>
        </p:nvSpPr>
        <p:spPr/>
        <p:txBody>
          <a:bodyPr/>
          <a:lstStyle/>
          <a:p>
            <a:r>
              <a:rPr lang="en-US"/>
              <a:t>Institution of Civil Engineers</a:t>
            </a:r>
          </a:p>
        </p:txBody>
      </p:sp>
      <p:sp>
        <p:nvSpPr>
          <p:cNvPr id="9" name="Slide Number Placeholder 8"/>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23624507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23C5BA5-0A33-BD4B-8F13-A7C7CE21C00C}" type="datetime1">
              <a:rPr lang="en-GB" smtClean="0"/>
              <a:t>27/02/2019</a:t>
            </a:fld>
            <a:endParaRPr lang="en-US"/>
          </a:p>
        </p:txBody>
      </p:sp>
      <p:sp>
        <p:nvSpPr>
          <p:cNvPr id="4" name="Footer Placeholder 3"/>
          <p:cNvSpPr>
            <a:spLocks noGrp="1"/>
          </p:cNvSpPr>
          <p:nvPr>
            <p:ph type="ftr" sz="quarter" idx="11"/>
          </p:nvPr>
        </p:nvSpPr>
        <p:spPr/>
        <p:txBody>
          <a:bodyPr/>
          <a:lstStyle/>
          <a:p>
            <a:r>
              <a:rPr lang="en-US"/>
              <a:t>Institution of Civil Engineers</a:t>
            </a:r>
          </a:p>
        </p:txBody>
      </p:sp>
      <p:sp>
        <p:nvSpPr>
          <p:cNvPr id="5" name="Slide Number Placeholder 4"/>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10756695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54E666-D6AC-D84B-9C2E-062EB91D43A9}" type="datetime1">
              <a:rPr lang="en-GB" smtClean="0"/>
              <a:t>27/02/2019</a:t>
            </a:fld>
            <a:endParaRPr lang="en-US"/>
          </a:p>
        </p:txBody>
      </p:sp>
      <p:sp>
        <p:nvSpPr>
          <p:cNvPr id="3" name="Footer Placeholder 2"/>
          <p:cNvSpPr>
            <a:spLocks noGrp="1"/>
          </p:cNvSpPr>
          <p:nvPr>
            <p:ph type="ftr" sz="quarter" idx="11"/>
          </p:nvPr>
        </p:nvSpPr>
        <p:spPr/>
        <p:txBody>
          <a:bodyPr/>
          <a:lstStyle/>
          <a:p>
            <a:r>
              <a:rPr lang="en-US"/>
              <a:t>Institution of Civil Engineers</a:t>
            </a:r>
          </a:p>
        </p:txBody>
      </p:sp>
      <p:sp>
        <p:nvSpPr>
          <p:cNvPr id="4" name="Slide Number Placeholder 3"/>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1436601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54E666-D6AC-D84B-9C2E-062EB91D43A9}" type="datetime1">
              <a:rPr lang="en-GB" smtClean="0"/>
              <a:t>27/02/2019</a:t>
            </a:fld>
            <a:endParaRPr lang="en-US"/>
          </a:p>
        </p:txBody>
      </p:sp>
      <p:sp>
        <p:nvSpPr>
          <p:cNvPr id="3" name="Footer Placeholder 2"/>
          <p:cNvSpPr>
            <a:spLocks noGrp="1"/>
          </p:cNvSpPr>
          <p:nvPr>
            <p:ph type="ftr" sz="quarter" idx="11"/>
          </p:nvPr>
        </p:nvSpPr>
        <p:spPr/>
        <p:txBody>
          <a:bodyPr/>
          <a:lstStyle/>
          <a:p>
            <a:r>
              <a:rPr lang="en-US"/>
              <a:t>Institution of Civil Engineers</a:t>
            </a:r>
          </a:p>
        </p:txBody>
      </p:sp>
      <p:sp>
        <p:nvSpPr>
          <p:cNvPr id="4" name="Slide Number Placeholder 3"/>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1342101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1390652"/>
            <a:ext cx="3008313" cy="1162051"/>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3575050" y="1390655"/>
            <a:ext cx="5111750" cy="465454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2" y="2552705"/>
            <a:ext cx="3008313" cy="34924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CB99460-73A9-6E49-BBF6-36A3F78C422C}"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20457571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1269999"/>
            <a:ext cx="5486400" cy="34575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C8752C1-885B-4644-B5BE-4A7C25E0EF72}" type="datetime1">
              <a:rPr lang="en-GB" smtClean="0"/>
              <a:t>27/02/2019</a:t>
            </a:fld>
            <a:endParaRPr lang="en-US"/>
          </a:p>
        </p:txBody>
      </p:sp>
      <p:sp>
        <p:nvSpPr>
          <p:cNvPr id="6" name="Footer Placeholder 5"/>
          <p:cNvSpPr>
            <a:spLocks noGrp="1"/>
          </p:cNvSpPr>
          <p:nvPr>
            <p:ph type="ftr" sz="quarter" idx="11"/>
          </p:nvPr>
        </p:nvSpPr>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2360853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55C7BA-0442-CA4D-9A18-711B1F094CE5}" type="datetime1">
              <a:rPr lang="en-GB" smtClean="0"/>
              <a:t>27/02/2019</a:t>
            </a:fld>
            <a:endParaRPr lang="en-US"/>
          </a:p>
        </p:txBody>
      </p:sp>
      <p:sp>
        <p:nvSpPr>
          <p:cNvPr id="5" name="Footer Placeholder 4"/>
          <p:cNvSpPr>
            <a:spLocks noGrp="1"/>
          </p:cNvSpPr>
          <p:nvPr>
            <p:ph type="ftr" sz="quarter" idx="11"/>
          </p:nvPr>
        </p:nvSpPr>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1740557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E084307-15B0-A149-9832-0F87A7A56A09}" type="datetime1">
              <a:rPr lang="en-GB" smtClean="0"/>
              <a:t>27/02/2019</a:t>
            </a:fld>
            <a:endParaRPr lang="en-US"/>
          </a:p>
        </p:txBody>
      </p:sp>
      <p:sp>
        <p:nvSpPr>
          <p:cNvPr id="5" name="Footer Placeholder 4"/>
          <p:cNvSpPr>
            <a:spLocks noGrp="1"/>
          </p:cNvSpPr>
          <p:nvPr>
            <p:ph type="ftr" sz="quarter" idx="11"/>
          </p:nvPr>
        </p:nvSpPr>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pic>
        <p:nvPicPr>
          <p:cNvPr id="8" name="Picture 7" descr="fph_vertical_white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77477" y="2445839"/>
            <a:ext cx="1187190" cy="1964267"/>
          </a:xfrm>
          <a:prstGeom prst="rect">
            <a:avLst/>
          </a:prstGeom>
        </p:spPr>
      </p:pic>
      <p:sp>
        <p:nvSpPr>
          <p:cNvPr id="9" name="TextBox 8"/>
          <p:cNvSpPr txBox="1"/>
          <p:nvPr userDrawn="1"/>
        </p:nvSpPr>
        <p:spPr>
          <a:xfrm>
            <a:off x="3721100" y="4999400"/>
            <a:ext cx="1714500" cy="297517"/>
          </a:xfrm>
          <a:prstGeom prst="rect">
            <a:avLst/>
          </a:prstGeom>
          <a:noFill/>
        </p:spPr>
        <p:txBody>
          <a:bodyPr wrap="square" rtlCol="0">
            <a:spAutoFit/>
          </a:bodyPr>
          <a:lstStyle/>
          <a:p>
            <a:pPr algn="ctr" rtl="0"/>
            <a:r>
              <a:rPr lang="en-GB" sz="2000" b="0" i="0" u="none" strike="noStrike" kern="1200" baseline="30000" dirty="0" err="1">
                <a:solidFill>
                  <a:srgbClr val="FFFFFF"/>
                </a:solidFill>
                <a:latin typeface="Arial"/>
                <a:ea typeface="+mn-ea"/>
                <a:cs typeface="Arial"/>
              </a:rPr>
              <a:t>www.fph.org.uk</a:t>
            </a:r>
            <a:endParaRPr lang="en-GB" sz="2000" b="0" i="0" u="none" strike="noStrike" kern="1200" baseline="30000" dirty="0">
              <a:solidFill>
                <a:srgbClr val="FFFFFF"/>
              </a:solidFill>
              <a:latin typeface="Arial"/>
              <a:ea typeface="+mn-ea"/>
              <a:cs typeface="Arial"/>
            </a:endParaRPr>
          </a:p>
        </p:txBody>
      </p:sp>
      <p:pic>
        <p:nvPicPr>
          <p:cNvPr id="11" name="Picture 10" descr="ice_ppt_title_page.jpg"/>
          <p:cNvPicPr>
            <a:picLocks noChangeAspect="1"/>
          </p:cNvPicPr>
          <p:nvPr userDrawn="1"/>
        </p:nvPicPr>
        <p:blipFill rotWithShape="1">
          <a:blip r:embed="rId3">
            <a:extLst>
              <a:ext uri="{28A0092B-C50C-407E-A947-70E740481C1C}">
                <a14:useLocalDpi xmlns:a14="http://schemas.microsoft.com/office/drawing/2010/main" val="0"/>
              </a:ext>
            </a:extLst>
          </a:blip>
          <a:srcRect r="25744" b="4415"/>
          <a:stretch/>
        </p:blipFill>
        <p:spPr>
          <a:xfrm>
            <a:off x="-1" y="237067"/>
            <a:ext cx="9144001" cy="6620933"/>
          </a:xfrm>
          <a:prstGeom prst="rect">
            <a:avLst/>
          </a:prstGeom>
        </p:spPr>
      </p:pic>
      <p:sp>
        <p:nvSpPr>
          <p:cNvPr id="12" name="Rectangle 11"/>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ice_master_full_300dpi_rgb.jp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297473564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Closing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E084307-15B0-A149-9832-0F87A7A56A09}" type="datetime1">
              <a:rPr lang="en-GB" smtClean="0"/>
              <a:t>27/02/2019</a:t>
            </a:fld>
            <a:endParaRPr lang="en-US" dirty="0"/>
          </a:p>
        </p:txBody>
      </p:sp>
      <p:sp>
        <p:nvSpPr>
          <p:cNvPr id="5" name="Footer Placeholder 4"/>
          <p:cNvSpPr>
            <a:spLocks noGrp="1"/>
          </p:cNvSpPr>
          <p:nvPr>
            <p:ph type="ftr" sz="quarter" idx="11"/>
          </p:nvPr>
        </p:nvSpPr>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grpSp>
        <p:nvGrpSpPr>
          <p:cNvPr id="10" name="Group 9">
            <a:extLst>
              <a:ext uri="{FF2B5EF4-FFF2-40B4-BE49-F238E27FC236}">
                <a16:creationId xmlns:a16="http://schemas.microsoft.com/office/drawing/2014/main" id="{97C10113-3A0F-425C-BB94-7BBD22186553}"/>
              </a:ext>
            </a:extLst>
          </p:cNvPr>
          <p:cNvGrpSpPr/>
          <p:nvPr userDrawn="1"/>
        </p:nvGrpSpPr>
        <p:grpSpPr>
          <a:xfrm>
            <a:off x="-1" y="-5503"/>
            <a:ext cx="9144001" cy="6863503"/>
            <a:chOff x="-1" y="-5503"/>
            <a:chExt cx="9144001" cy="6863503"/>
          </a:xfrm>
        </p:grpSpPr>
        <p:pic>
          <p:nvPicPr>
            <p:cNvPr id="14" name="Picture 13">
              <a:extLst>
                <a:ext uri="{FF2B5EF4-FFF2-40B4-BE49-F238E27FC236}">
                  <a16:creationId xmlns:a16="http://schemas.microsoft.com/office/drawing/2014/main" id="{1B3EEE89-3A4F-4182-A5D7-08FB02DE3449}"/>
                </a:ext>
              </a:extLst>
            </p:cNvPr>
            <p:cNvPicPr>
              <a:picLocks noChangeAspect="1"/>
            </p:cNvPicPr>
            <p:nvPr userDrawn="1"/>
          </p:nvPicPr>
          <p:blipFill rotWithShape="1">
            <a:blip r:embed="rId2"/>
            <a:srcRect l="7024" t="43965" r="17911" b="8936"/>
            <a:stretch/>
          </p:blipFill>
          <p:spPr>
            <a:xfrm>
              <a:off x="-1" y="1059582"/>
              <a:ext cx="9144001" cy="5798418"/>
            </a:xfrm>
            <a:prstGeom prst="rect">
              <a:avLst/>
            </a:prstGeom>
            <a:effectLst/>
          </p:spPr>
        </p:pic>
        <p:sp>
          <p:nvSpPr>
            <p:cNvPr id="15" name="Rectangle 14">
              <a:extLst>
                <a:ext uri="{FF2B5EF4-FFF2-40B4-BE49-F238E27FC236}">
                  <a16:creationId xmlns:a16="http://schemas.microsoft.com/office/drawing/2014/main" id="{D8E7328C-9801-4394-9164-43D758AD93EA}"/>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
        <p:nvSpPr>
          <p:cNvPr id="12" name="Rectangle 11"/>
          <p:cNvSpPr/>
          <p:nvPr userDrawn="1"/>
        </p:nvSpPr>
        <p:spPr>
          <a:xfrm>
            <a:off x="0" y="-1"/>
            <a:ext cx="9144000" cy="10595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ice_master_full_300dpi_rgb.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54000" y="0"/>
            <a:ext cx="1016795" cy="1045464"/>
          </a:xfrm>
          <a:prstGeom prst="rect">
            <a:avLst/>
          </a:prstGeom>
        </p:spPr>
      </p:pic>
    </p:spTree>
    <p:extLst>
      <p:ext uri="{BB962C8B-B14F-4D97-AF65-F5344CB8AC3E}">
        <p14:creationId xmlns:p14="http://schemas.microsoft.com/office/powerpoint/2010/main" val="3239722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2.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26" Type="http://schemas.openxmlformats.org/officeDocument/2006/relationships/slideLayout" Target="../slideLayouts/slideLayout60.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34" Type="http://schemas.openxmlformats.org/officeDocument/2006/relationships/slideLayout" Target="../slideLayouts/slideLayout68.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29" Type="http://schemas.openxmlformats.org/officeDocument/2006/relationships/slideLayout" Target="../slideLayouts/slideLayout63.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37" Type="http://schemas.openxmlformats.org/officeDocument/2006/relationships/image" Target="../media/image2.jpg"/><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36" Type="http://schemas.openxmlformats.org/officeDocument/2006/relationships/image" Target="../media/image1.jpg"/><Relationship Id="rId10" Type="http://schemas.openxmlformats.org/officeDocument/2006/relationships/slideLayout" Target="../slideLayouts/slideLayout44.xml"/><Relationship Id="rId19" Type="http://schemas.openxmlformats.org/officeDocument/2006/relationships/slideLayout" Target="../slideLayouts/slideLayout53.xml"/><Relationship Id="rId31" Type="http://schemas.openxmlformats.org/officeDocument/2006/relationships/slideLayout" Target="../slideLayouts/slideLayout65.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B346145-2D66-4363-9386-407E94ED2389}"/>
              </a:ext>
            </a:extLst>
          </p:cNvPr>
          <p:cNvGrpSpPr/>
          <p:nvPr userDrawn="1"/>
        </p:nvGrpSpPr>
        <p:grpSpPr>
          <a:xfrm>
            <a:off x="-1" y="-5503"/>
            <a:ext cx="7793737" cy="1045468"/>
            <a:chOff x="-1" y="-5503"/>
            <a:chExt cx="7793737" cy="1045468"/>
          </a:xfrm>
        </p:grpSpPr>
        <p:pic>
          <p:nvPicPr>
            <p:cNvPr id="10" name="Picture 9">
              <a:extLst>
                <a:ext uri="{FF2B5EF4-FFF2-40B4-BE49-F238E27FC236}">
                  <a16:creationId xmlns:a16="http://schemas.microsoft.com/office/drawing/2014/main" id="{C78BF290-D21E-423F-8340-DBEEDFF9EB2D}"/>
                </a:ext>
              </a:extLst>
            </p:cNvPr>
            <p:cNvPicPr>
              <a:picLocks noChangeAspect="1"/>
            </p:cNvPicPr>
            <p:nvPr userDrawn="1"/>
          </p:nvPicPr>
          <p:blipFill rotWithShape="1">
            <a:blip r:embed="rId36"/>
            <a:srcRect l="7024" t="35316" r="28996" b="56192"/>
            <a:stretch/>
          </p:blipFill>
          <p:spPr>
            <a:xfrm>
              <a:off x="-1" y="-5502"/>
              <a:ext cx="7793737" cy="1045467"/>
            </a:xfrm>
            <a:prstGeom prst="rect">
              <a:avLst/>
            </a:prstGeom>
            <a:effectLst/>
          </p:spPr>
        </p:pic>
        <p:sp>
          <p:nvSpPr>
            <p:cNvPr id="11" name="Rectangle 10">
              <a:extLst>
                <a:ext uri="{FF2B5EF4-FFF2-40B4-BE49-F238E27FC236}">
                  <a16:creationId xmlns:a16="http://schemas.microsoft.com/office/drawing/2014/main" id="{51DC89BF-4542-441E-AEDC-FED009FF9BCE}"/>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4" name="Picture 13" descr="ice_master_full_300dpi_rgb.jpg"/>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933267" y="0"/>
            <a:ext cx="1016795" cy="1045464"/>
          </a:xfrm>
          <a:prstGeom prst="rect">
            <a:avLst/>
          </a:prstGeom>
        </p:spPr>
      </p:pic>
      <p:sp>
        <p:nvSpPr>
          <p:cNvPr id="2" name="Title Placeholder 1"/>
          <p:cNvSpPr>
            <a:spLocks noGrp="1"/>
          </p:cNvSpPr>
          <p:nvPr>
            <p:ph type="title"/>
          </p:nvPr>
        </p:nvSpPr>
        <p:spPr>
          <a:xfrm>
            <a:off x="457200" y="20641"/>
            <a:ext cx="7391400" cy="1024824"/>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218161115"/>
      </p:ext>
    </p:extLst>
  </p:cSld>
  <p:clrMap bg1="lt1" tx1="dk1" bg2="lt2" tx2="dk2" accent1="accent1" accent2="accent2" accent3="accent3" accent4="accent4" accent5="accent5" accent6="accent6" hlink="hlink" folHlink="folHlink"/>
  <p:sldLayoutIdLst>
    <p:sldLayoutId id="2147483669" r:id="rId1"/>
    <p:sldLayoutId id="2147483667" r:id="rId2"/>
    <p:sldLayoutId id="2147483652"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7" r:id="rId19"/>
    <p:sldLayoutId id="2147483662" r:id="rId20"/>
    <p:sldLayoutId id="2147483661" r:id="rId21"/>
    <p:sldLayoutId id="2147483663" r:id="rId22"/>
    <p:sldLayoutId id="2147483650" r:id="rId23"/>
    <p:sldLayoutId id="2147483651" r:id="rId24"/>
    <p:sldLayoutId id="2147483670" r:id="rId25"/>
    <p:sldLayoutId id="2147483653" r:id="rId26"/>
    <p:sldLayoutId id="2147483654" r:id="rId27"/>
    <p:sldLayoutId id="2147483655" r:id="rId28"/>
    <p:sldLayoutId id="2147483688" r:id="rId29"/>
    <p:sldLayoutId id="2147483656" r:id="rId30"/>
    <p:sldLayoutId id="2147483657" r:id="rId31"/>
    <p:sldLayoutId id="2147483658" r:id="rId32"/>
    <p:sldLayoutId id="2147483659" r:id="rId33"/>
    <p:sldLayoutId id="2147483689" r:id="rId34"/>
  </p:sldLayoutIdLst>
  <p:hf hdr="0"/>
  <p:txStyles>
    <p:titleStyle>
      <a:lvl1pPr algn="l" defTabSz="457200" rtl="0" eaLnBrk="1" latinLnBrk="0" hangingPunct="1">
        <a:spcBef>
          <a:spcPct val="0"/>
        </a:spcBef>
        <a:buNone/>
        <a:defRPr sz="28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B346145-2D66-4363-9386-407E94ED2389}"/>
              </a:ext>
            </a:extLst>
          </p:cNvPr>
          <p:cNvGrpSpPr/>
          <p:nvPr userDrawn="1"/>
        </p:nvGrpSpPr>
        <p:grpSpPr>
          <a:xfrm>
            <a:off x="-1" y="-5503"/>
            <a:ext cx="7793737" cy="1045468"/>
            <a:chOff x="-1" y="-5503"/>
            <a:chExt cx="7793737" cy="1045468"/>
          </a:xfrm>
        </p:grpSpPr>
        <p:pic>
          <p:nvPicPr>
            <p:cNvPr id="10" name="Picture 9">
              <a:extLst>
                <a:ext uri="{FF2B5EF4-FFF2-40B4-BE49-F238E27FC236}">
                  <a16:creationId xmlns:a16="http://schemas.microsoft.com/office/drawing/2014/main" id="{C78BF290-D21E-423F-8340-DBEEDFF9EB2D}"/>
                </a:ext>
              </a:extLst>
            </p:cNvPr>
            <p:cNvPicPr>
              <a:picLocks noChangeAspect="1"/>
            </p:cNvPicPr>
            <p:nvPr userDrawn="1"/>
          </p:nvPicPr>
          <p:blipFill rotWithShape="1">
            <a:blip r:embed="rId36"/>
            <a:srcRect l="7024" t="35316" r="28996" b="56192"/>
            <a:stretch/>
          </p:blipFill>
          <p:spPr>
            <a:xfrm>
              <a:off x="-1" y="-5502"/>
              <a:ext cx="7793737" cy="1045467"/>
            </a:xfrm>
            <a:prstGeom prst="rect">
              <a:avLst/>
            </a:prstGeom>
            <a:effectLst/>
          </p:spPr>
        </p:pic>
        <p:sp>
          <p:nvSpPr>
            <p:cNvPr id="11" name="Rectangle 10">
              <a:extLst>
                <a:ext uri="{FF2B5EF4-FFF2-40B4-BE49-F238E27FC236}">
                  <a16:creationId xmlns:a16="http://schemas.microsoft.com/office/drawing/2014/main" id="{51DC89BF-4542-441E-AEDC-FED009FF9BCE}"/>
                </a:ext>
              </a:extLst>
            </p:cNvPr>
            <p:cNvSpPr/>
            <p:nvPr userDrawn="1"/>
          </p:nvSpPr>
          <p:spPr>
            <a:xfrm>
              <a:off x="4913416" y="-5503"/>
              <a:ext cx="2880320" cy="1045467"/>
            </a:xfrm>
            <a:prstGeom prst="rect">
              <a:avLst/>
            </a:prstGeom>
            <a:gradFill>
              <a:gsLst>
                <a:gs pos="0">
                  <a:schemeClr val="bg1"/>
                </a:gs>
                <a:gs pos="100000">
                  <a:schemeClr val="bg1">
                    <a:alpha val="0"/>
                  </a:schemeClr>
                </a:gs>
              </a:gsLst>
              <a:lin ang="10800000" scaled="0"/>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14" name="Picture 13" descr="ice_master_full_300dpi_rgb.jpg"/>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933267" y="0"/>
            <a:ext cx="1016795" cy="1045464"/>
          </a:xfrm>
          <a:prstGeom prst="rect">
            <a:avLst/>
          </a:prstGeom>
        </p:spPr>
      </p:pic>
      <p:sp>
        <p:nvSpPr>
          <p:cNvPr id="2" name="Title Placeholder 1"/>
          <p:cNvSpPr>
            <a:spLocks noGrp="1"/>
          </p:cNvSpPr>
          <p:nvPr>
            <p:ph type="title"/>
          </p:nvPr>
        </p:nvSpPr>
        <p:spPr>
          <a:xfrm>
            <a:off x="457200" y="20641"/>
            <a:ext cx="7391400" cy="10248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900">
                <a:solidFill>
                  <a:schemeClr val="bg1">
                    <a:lumMod val="50000"/>
                  </a:schemeClr>
                </a:solidFill>
                <a:latin typeface="Arial"/>
                <a:cs typeface="Arial"/>
              </a:defRPr>
            </a:lvl1pPr>
          </a:lstStyle>
          <a:p>
            <a:fld id="{C17861BD-4C34-7249-BD44-25164416393B}" type="datetime1">
              <a:rPr lang="en-GB" smtClean="0"/>
              <a:t>27/02/2019</a:t>
            </a:fld>
            <a:endParaRPr lang="en-US" dirty="0"/>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900">
                <a:solidFill>
                  <a:schemeClr val="bg1">
                    <a:lumMod val="50000"/>
                  </a:schemeClr>
                </a:solidFill>
                <a:latin typeface="Arial"/>
                <a:cs typeface="Arial"/>
              </a:defRPr>
            </a:lvl1pPr>
          </a:lstStyle>
          <a:p>
            <a:r>
              <a:rPr lang="en-US" dirty="0"/>
              <a:t>Institution of Civil Engineers</a:t>
            </a: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900">
                <a:solidFill>
                  <a:schemeClr val="bg1">
                    <a:lumMod val="50000"/>
                  </a:schemeClr>
                </a:solidFill>
                <a:latin typeface="Arial"/>
                <a:cs typeface="Arial"/>
              </a:defRPr>
            </a:lvl1pPr>
          </a:lstStyle>
          <a:p>
            <a:fld id="{34AFA7FE-CD8C-F049-A609-816E200170F9}" type="slidenum">
              <a:rPr lang="en-US" smtClean="0"/>
              <a:pPr/>
              <a:t>‹#›</a:t>
            </a:fld>
            <a:endParaRPr lang="en-US"/>
          </a:p>
        </p:txBody>
      </p:sp>
      <p:sp>
        <p:nvSpPr>
          <p:cNvPr id="12" name="TextBox 11">
            <a:extLst>
              <a:ext uri="{FF2B5EF4-FFF2-40B4-BE49-F238E27FC236}">
                <a16:creationId xmlns:a16="http://schemas.microsoft.com/office/drawing/2014/main" id="{9DE8D681-5A27-4E16-B28A-2E2790AA810F}"/>
              </a:ext>
            </a:extLst>
          </p:cNvPr>
          <p:cNvSpPr txBox="1"/>
          <p:nvPr userDrawn="1"/>
        </p:nvSpPr>
        <p:spPr>
          <a:xfrm>
            <a:off x="6155920" y="6356351"/>
            <a:ext cx="2544340" cy="297517"/>
          </a:xfrm>
          <a:prstGeom prst="rect">
            <a:avLst/>
          </a:prstGeom>
          <a:noFill/>
        </p:spPr>
        <p:txBody>
          <a:bodyPr wrap="square" rIns="0" rtlCol="0">
            <a:spAutoFit/>
          </a:bodyPr>
          <a:lstStyle/>
          <a:p>
            <a:pPr algn="r" rtl="0"/>
            <a:r>
              <a:rPr lang="en-GB" sz="2000" b="1" i="0" u="none" strike="noStrike" kern="1200" baseline="30000" dirty="0">
                <a:solidFill>
                  <a:srgbClr val="FFFFFF"/>
                </a:solidFill>
                <a:latin typeface="Arial"/>
                <a:ea typeface="+mn-ea"/>
                <a:cs typeface="Arial"/>
              </a:rPr>
              <a:t>ice.org.uk/</a:t>
            </a:r>
            <a:r>
              <a:rPr lang="en-GB" sz="2000" b="1" i="0" u="none" strike="noStrike" kern="1200" baseline="30000" dirty="0" err="1">
                <a:solidFill>
                  <a:srgbClr val="FFFFFF"/>
                </a:solidFill>
                <a:latin typeface="Arial"/>
                <a:ea typeface="+mn-ea"/>
                <a:cs typeface="Arial"/>
              </a:rPr>
              <a:t>beacivilengineer</a:t>
            </a:r>
            <a:endParaRPr lang="en-GB" sz="2000" b="1" i="0" u="none" strike="noStrike" kern="1200" baseline="30000" dirty="0">
              <a:solidFill>
                <a:srgbClr val="FFFFFF"/>
              </a:solidFill>
              <a:latin typeface="Arial"/>
              <a:ea typeface="+mn-ea"/>
              <a:cs typeface="Arial"/>
            </a:endParaRPr>
          </a:p>
        </p:txBody>
      </p:sp>
    </p:spTree>
    <p:extLst>
      <p:ext uri="{BB962C8B-B14F-4D97-AF65-F5344CB8AC3E}">
        <p14:creationId xmlns:p14="http://schemas.microsoft.com/office/powerpoint/2010/main" val="2579520718"/>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 id="2147483711" r:id="rId21"/>
    <p:sldLayoutId id="2147483712" r:id="rId22"/>
    <p:sldLayoutId id="2147483713" r:id="rId23"/>
    <p:sldLayoutId id="2147483714" r:id="rId24"/>
    <p:sldLayoutId id="2147483715" r:id="rId25"/>
    <p:sldLayoutId id="2147483716" r:id="rId26"/>
    <p:sldLayoutId id="2147483717" r:id="rId27"/>
    <p:sldLayoutId id="2147483718" r:id="rId28"/>
    <p:sldLayoutId id="2147483719" r:id="rId29"/>
    <p:sldLayoutId id="2147483720" r:id="rId30"/>
    <p:sldLayoutId id="2147483721" r:id="rId31"/>
    <p:sldLayoutId id="2147483722" r:id="rId32"/>
    <p:sldLayoutId id="2147483723" r:id="rId33"/>
    <p:sldLayoutId id="2147483724" r:id="rId34"/>
  </p:sldLayoutIdLst>
  <p:hf hdr="0"/>
  <p:txStyles>
    <p:titleStyle>
      <a:lvl1pPr algn="l" defTabSz="457200" rtl="0" eaLnBrk="1" latinLnBrk="0" hangingPunct="1">
        <a:spcBef>
          <a:spcPct val="0"/>
        </a:spcBef>
        <a:buNone/>
        <a:defRPr sz="28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eers@ice.org.uk" TargetMode="External"/><Relationship Id="rId2" Type="http://schemas.openxmlformats.org/officeDocument/2006/relationships/hyperlink" Target="https://www.ice.org.uk/ICEDevelopmentWebPortal/media/Documents/Disciplines%20and%20Resources/educational-resources/Guide-for-working-with-pre-19s.pdf" TargetMode="External"/><Relationship Id="rId1" Type="http://schemas.openxmlformats.org/officeDocument/2006/relationships/slideLayout" Target="../slideLayouts/slideLayout28.xml"/><Relationship Id="rId6" Type="http://schemas.openxmlformats.org/officeDocument/2006/relationships/hyperlink" Target="http://www.surveymonkey.co.uk/r/ICEambassador" TargetMode="External"/><Relationship Id="rId5" Type="http://schemas.openxmlformats.org/officeDocument/2006/relationships/hyperlink" Target="http://www.tomorrowsengineers.org.uk/" TargetMode="External"/><Relationship Id="rId4" Type="http://schemas.openxmlformats.org/officeDocument/2006/relationships/hyperlink" Target="https://www.ice.org.uk/what-is-civil-engineerin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27.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BF4AB322-6E3D-466A-B52E-702E8BC417E7}"/>
              </a:ext>
            </a:extLst>
          </p:cNvPr>
          <p:cNvSpPr txBox="1">
            <a:spLocks/>
          </p:cNvSpPr>
          <p:nvPr/>
        </p:nvSpPr>
        <p:spPr>
          <a:xfrm>
            <a:off x="457200" y="1268761"/>
            <a:ext cx="8229600" cy="4857404"/>
          </a:xfrm>
          <a:prstGeom prst="rect">
            <a:avLst/>
          </a:prstGeom>
        </p:spPr>
        <p:txBody>
          <a:bodyPr/>
          <a:lstStyle>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3400" b="1" dirty="0"/>
              <a:t>This presentation</a:t>
            </a:r>
          </a:p>
          <a:p>
            <a:pPr>
              <a:spcAft>
                <a:spcPts val="600"/>
              </a:spcAft>
            </a:pPr>
            <a:endParaRPr lang="en-GB" sz="1100" b="1" dirty="0"/>
          </a:p>
          <a:p>
            <a:pPr>
              <a:spcAft>
                <a:spcPts val="600"/>
              </a:spcAft>
            </a:pPr>
            <a:r>
              <a:rPr lang="en-GB" sz="1100" b="1" dirty="0"/>
              <a:t>Description</a:t>
            </a:r>
            <a:r>
              <a:rPr lang="en-GB" sz="1100" dirty="0"/>
              <a:t>: A 'bare bones' presentation designed for careers talks by engineers to introduce the subject and give an overview of what civil engineers do. Add your own notes to each slide if you need prompts for what to say.</a:t>
            </a:r>
          </a:p>
          <a:p>
            <a:pPr>
              <a:spcAft>
                <a:spcPts val="600"/>
              </a:spcAft>
            </a:pPr>
            <a:r>
              <a:rPr lang="en-GB" sz="1100" b="1" dirty="0"/>
              <a:t>Appropriate for ages: </a:t>
            </a:r>
            <a:r>
              <a:rPr lang="en-GB" sz="1100" dirty="0"/>
              <a:t>10-15 years</a:t>
            </a:r>
          </a:p>
          <a:p>
            <a:pPr>
              <a:spcAft>
                <a:spcPts val="600"/>
              </a:spcAft>
            </a:pPr>
            <a:r>
              <a:rPr lang="en-GB" sz="1100" b="1" dirty="0"/>
              <a:t>Duration:</a:t>
            </a:r>
            <a:r>
              <a:rPr lang="en-GB" sz="1100" dirty="0"/>
              <a:t> 10-20 minutes (depending on how much you elaborate on each slide)</a:t>
            </a:r>
          </a:p>
          <a:p>
            <a:pPr>
              <a:spcAft>
                <a:spcPts val="600"/>
              </a:spcAft>
            </a:pPr>
            <a:r>
              <a:rPr lang="en-GB" sz="1100" b="1" dirty="0"/>
              <a:t>Preparation: </a:t>
            </a:r>
            <a:r>
              <a:rPr lang="en-GB" sz="1100" dirty="0"/>
              <a:t>Make sure you have a laptop and projector available and have read our </a:t>
            </a:r>
            <a:r>
              <a:rPr lang="en-GB" sz="1100" dirty="0">
                <a:hlinkClick r:id="rId2"/>
              </a:rPr>
              <a:t>Guidance for working with children and young people</a:t>
            </a:r>
            <a:r>
              <a:rPr lang="en-GB" sz="1100" dirty="0"/>
              <a:t> advice</a:t>
            </a:r>
            <a:r>
              <a:rPr lang="en-GB" sz="1100" b="1" dirty="0"/>
              <a:t> </a:t>
            </a:r>
          </a:p>
          <a:p>
            <a:pPr>
              <a:spcAft>
                <a:spcPts val="600"/>
              </a:spcAft>
            </a:pPr>
            <a:r>
              <a:rPr lang="en-GB" sz="1100" b="1" dirty="0"/>
              <a:t>Follow-up ideas:</a:t>
            </a:r>
            <a:r>
              <a:rPr lang="en-GB" sz="1100" dirty="0"/>
              <a:t> </a:t>
            </a:r>
          </a:p>
          <a:p>
            <a:pPr lvl="1">
              <a:spcAft>
                <a:spcPts val="600"/>
              </a:spcAft>
            </a:pPr>
            <a:r>
              <a:rPr lang="en-GB" sz="1100" dirty="0"/>
              <a:t>Leave students our </a:t>
            </a:r>
            <a:r>
              <a:rPr lang="en-GB" sz="1100" b="1" dirty="0"/>
              <a:t>Everything you need to know about civil engineering </a:t>
            </a:r>
            <a:r>
              <a:rPr lang="en-GB" sz="1100" dirty="0"/>
              <a:t>leaflet (order from </a:t>
            </a:r>
            <a:r>
              <a:rPr lang="en-GB" sz="1100" dirty="0">
                <a:hlinkClick r:id="rId3"/>
              </a:rPr>
              <a:t>careers@ice.org.uk</a:t>
            </a:r>
            <a:r>
              <a:rPr lang="en-GB" sz="1100" dirty="0"/>
              <a:t>).</a:t>
            </a:r>
          </a:p>
          <a:p>
            <a:pPr lvl="1">
              <a:spcAft>
                <a:spcPts val="600"/>
              </a:spcAft>
            </a:pPr>
            <a:r>
              <a:rPr lang="en-GB" sz="1100" dirty="0"/>
              <a:t>For older students, follow this with our </a:t>
            </a:r>
            <a:r>
              <a:rPr lang="en-GB" sz="1100" b="1" dirty="0"/>
              <a:t>Rise to the Challenge presentation</a:t>
            </a:r>
            <a:r>
              <a:rPr lang="en-GB" sz="1100" dirty="0"/>
              <a:t> which gives more information about careers and how to get into civil engineering. </a:t>
            </a:r>
          </a:p>
          <a:p>
            <a:pPr lvl="1">
              <a:spcAft>
                <a:spcPts val="600"/>
              </a:spcAft>
            </a:pPr>
            <a:r>
              <a:rPr lang="en-GB" sz="1100" dirty="0"/>
              <a:t>Also find out more about what civil engineering is and what civil engineers do by visiting our </a:t>
            </a:r>
            <a:r>
              <a:rPr lang="en-GB" sz="1100" dirty="0">
                <a:hlinkClick r:id="rId4"/>
              </a:rPr>
              <a:t>What is civil engineering?</a:t>
            </a:r>
            <a:r>
              <a:rPr lang="en-GB" sz="1100" dirty="0"/>
              <a:t> web-pages and about engineering more generally by visiting the </a:t>
            </a:r>
            <a:r>
              <a:rPr lang="en-GB" sz="1100" dirty="0">
                <a:hlinkClick r:id="rId5"/>
              </a:rPr>
              <a:t>Tomorrow’s Engineers web-pages</a:t>
            </a:r>
            <a:r>
              <a:rPr lang="en-GB" sz="1100" dirty="0"/>
              <a:t>. </a:t>
            </a:r>
          </a:p>
          <a:p>
            <a:pPr>
              <a:spcAft>
                <a:spcPts val="600"/>
              </a:spcAft>
            </a:pPr>
            <a:r>
              <a:rPr lang="en-GB" sz="1100" b="1" dirty="0"/>
              <a:t>Feedback afterwards:</a:t>
            </a:r>
            <a:r>
              <a:rPr lang="en-GB" sz="1100" dirty="0"/>
              <a:t> </a:t>
            </a:r>
          </a:p>
          <a:p>
            <a:pPr marL="400050" lvl="1" indent="0">
              <a:spcAft>
                <a:spcPts val="600"/>
              </a:spcAft>
              <a:buNone/>
            </a:pPr>
            <a:r>
              <a:rPr lang="en-GB" sz="1100" dirty="0"/>
              <a:t>Please go to </a:t>
            </a:r>
            <a:r>
              <a:rPr lang="en-GB" sz="1100" dirty="0">
                <a:hlinkClick r:id="rId6"/>
              </a:rPr>
              <a:t>www.surveymonkey.co.uk/r/ICEambassador</a:t>
            </a:r>
            <a:r>
              <a:rPr lang="en-GB" sz="1100" dirty="0"/>
              <a:t> to let us know how you got on. As well as hearing about the activity, we’d very much like to know about the school / youth group and the number and type of students who took part. The information and feedback helps us improve what we do and we can then include your activity on the Tomorrow’s Engineers schools database. It is how we track which schools have been engaged by different engineering organisations and how many STEM activities have been delivered by ICE members. </a:t>
            </a:r>
            <a:endParaRPr lang="en-GB" sz="1100" b="1" dirty="0"/>
          </a:p>
          <a:p>
            <a:pPr marL="0" indent="0">
              <a:spcAft>
                <a:spcPts val="600"/>
              </a:spcAft>
              <a:buNone/>
            </a:pPr>
            <a:r>
              <a:rPr lang="en-GB" sz="1100" b="1" dirty="0"/>
              <a:t>(This slide is hidden from view when in slideshow mode.)</a:t>
            </a:r>
            <a:endParaRPr lang="en-US" sz="1100" dirty="0"/>
          </a:p>
        </p:txBody>
      </p:sp>
    </p:spTree>
    <p:extLst>
      <p:ext uri="{BB962C8B-B14F-4D97-AF65-F5344CB8AC3E}">
        <p14:creationId xmlns:p14="http://schemas.microsoft.com/office/powerpoint/2010/main" val="4251316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BCE9D939-831A-4F28-8727-BA7AB536E7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19060"/>
            <a:ext cx="9144001" cy="583894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noFill/>
          </a:ln>
          <a:effectLst/>
          <a:extLst/>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What is Civil Engineering?</a:t>
            </a:r>
          </a:p>
        </p:txBody>
      </p:sp>
    </p:spTree>
    <p:extLst>
      <p:ext uri="{BB962C8B-B14F-4D97-AF65-F5344CB8AC3E}">
        <p14:creationId xmlns:p14="http://schemas.microsoft.com/office/powerpoint/2010/main" val="3188059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2">
            <a:extLst>
              <a:ext uri="{FF2B5EF4-FFF2-40B4-BE49-F238E27FC236}">
                <a16:creationId xmlns:a16="http://schemas.microsoft.com/office/drawing/2014/main" id="{6F689544-24C3-4A91-AE66-CEFCB51657C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2909" b="3259"/>
          <a:stretch/>
        </p:blipFill>
        <p:spPr>
          <a:xfrm>
            <a:off x="0" y="1033458"/>
            <a:ext cx="9176520" cy="5824541"/>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rgbClr val="007A92"/>
                </a:solidFill>
                <a:latin typeface="Arial"/>
                <a:ea typeface="+mn-ea"/>
                <a:cs typeface="Arial"/>
              </a:rPr>
              <a:t>ice.org.uk/</a:t>
            </a:r>
            <a:r>
              <a:rPr lang="en-GB" sz="2000" b="1" baseline="30000" dirty="0">
                <a:solidFill>
                  <a:srgbClr val="007A92"/>
                </a:solidFill>
                <a:latin typeface="Arial"/>
                <a:cs typeface="Arial"/>
              </a:rPr>
              <a:t>wice</a:t>
            </a:r>
            <a:endParaRPr lang="en-GB" sz="2000" b="1" i="0" u="none" strike="noStrike" kern="1200" baseline="30000" dirty="0">
              <a:solidFill>
                <a:srgbClr val="007A92"/>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What do Civil Engineers do?</a:t>
            </a:r>
          </a:p>
        </p:txBody>
      </p:sp>
    </p:spTree>
    <p:extLst>
      <p:ext uri="{BB962C8B-B14F-4D97-AF65-F5344CB8AC3E}">
        <p14:creationId xmlns:p14="http://schemas.microsoft.com/office/powerpoint/2010/main" val="16754130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091D001F-8132-4721-9A5E-F5789DCB5B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870"/>
          <a:stretch/>
        </p:blipFill>
        <p:spPr bwMode="auto">
          <a:xfrm>
            <a:off x="0" y="1045465"/>
            <a:ext cx="9144000" cy="5834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Support life</a:t>
            </a:r>
          </a:p>
        </p:txBody>
      </p:sp>
    </p:spTree>
    <p:extLst>
      <p:ext uri="{BB962C8B-B14F-4D97-AF65-F5344CB8AC3E}">
        <p14:creationId xmlns:p14="http://schemas.microsoft.com/office/powerpoint/2010/main" val="2984894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B40D2D73-1B70-4C37-86DD-9D661A81934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422"/>
          <a:stretch/>
        </p:blipFill>
        <p:spPr bwMode="auto">
          <a:xfrm>
            <a:off x="0" y="1045465"/>
            <a:ext cx="9144000" cy="5849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Shelter people and keep us safe</a:t>
            </a:r>
          </a:p>
        </p:txBody>
      </p:sp>
    </p:spTree>
    <p:extLst>
      <p:ext uri="{BB962C8B-B14F-4D97-AF65-F5344CB8AC3E}">
        <p14:creationId xmlns:p14="http://schemas.microsoft.com/office/powerpoint/2010/main" val="2162564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B28F372-D70B-4815-93AF-83EFEFECBE6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5632" b="10063"/>
          <a:stretch/>
        </p:blipFill>
        <p:spPr>
          <a:xfrm>
            <a:off x="-1" y="1045465"/>
            <a:ext cx="9144001" cy="5827925"/>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Help us get from A to B</a:t>
            </a:r>
          </a:p>
        </p:txBody>
      </p:sp>
    </p:spTree>
    <p:extLst>
      <p:ext uri="{BB962C8B-B14F-4D97-AF65-F5344CB8AC3E}">
        <p14:creationId xmlns:p14="http://schemas.microsoft.com/office/powerpoint/2010/main" val="2063558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7AE978-8CF0-4C80-915A-3163F598980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539"/>
          <a:stretch/>
        </p:blipFill>
        <p:spPr>
          <a:xfrm>
            <a:off x="1587" y="1041094"/>
            <a:ext cx="9142413" cy="5816906"/>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Help us make the best of our resources</a:t>
            </a:r>
          </a:p>
        </p:txBody>
      </p:sp>
      <p:sp>
        <p:nvSpPr>
          <p:cNvPr id="8" name="TextBox 7">
            <a:extLst>
              <a:ext uri="{FF2B5EF4-FFF2-40B4-BE49-F238E27FC236}">
                <a16:creationId xmlns:a16="http://schemas.microsoft.com/office/drawing/2014/main" id="{CFBA1736-B31F-44AA-88CD-7834D7DFF602}"/>
              </a:ext>
            </a:extLst>
          </p:cNvPr>
          <p:cNvSpPr txBox="1"/>
          <p:nvPr/>
        </p:nvSpPr>
        <p:spPr>
          <a:xfrm>
            <a:off x="288819" y="6383038"/>
            <a:ext cx="5993451" cy="230832"/>
          </a:xfrm>
          <a:prstGeom prst="rect">
            <a:avLst/>
          </a:prstGeom>
          <a:noFill/>
        </p:spPr>
        <p:txBody>
          <a:bodyPr wrap="square" lIns="0" rtlCol="0">
            <a:spAutoFit/>
          </a:bodyPr>
          <a:lstStyle/>
          <a:p>
            <a:pPr lvl="0"/>
            <a:r>
              <a:rPr lang="pt-BR" sz="900" dirty="0">
                <a:latin typeface="Arial" pitchFamily="34" charset="0"/>
                <a:cs typeface="Arial" pitchFamily="34" charset="0"/>
              </a:rPr>
              <a:t>Hoover Dam, Nevada, USA. </a:t>
            </a:r>
            <a:r>
              <a:rPr lang="en-GB" sz="900" dirty="0">
                <a:latin typeface="Arial" pitchFamily="34" charset="0"/>
                <a:cs typeface="Arial" pitchFamily="34" charset="0"/>
              </a:rPr>
              <a:t> Photographer: </a:t>
            </a:r>
            <a:r>
              <a:rPr lang="pt-BR" sz="900" dirty="0">
                <a:latin typeface="Arial" pitchFamily="34" charset="0"/>
                <a:cs typeface="Arial" pitchFamily="34" charset="0"/>
              </a:rPr>
              <a:t>Victoria Rae</a:t>
            </a:r>
            <a:endParaRPr lang="en-GB" sz="900" kern="1200" dirty="0">
              <a:effectLst/>
              <a:latin typeface="Arial" pitchFamily="34" charset="0"/>
              <a:cs typeface="Arial" pitchFamily="34" charset="0"/>
            </a:endParaRPr>
          </a:p>
        </p:txBody>
      </p:sp>
    </p:spTree>
    <p:extLst>
      <p:ext uri="{BB962C8B-B14F-4D97-AF65-F5344CB8AC3E}">
        <p14:creationId xmlns:p14="http://schemas.microsoft.com/office/powerpoint/2010/main" val="89623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520FC24-D6CC-4D17-88F6-3B55B1F182E1}"/>
              </a:ext>
            </a:extLst>
          </p:cNvPr>
          <p:cNvGrpSpPr/>
          <p:nvPr/>
        </p:nvGrpSpPr>
        <p:grpSpPr>
          <a:xfrm>
            <a:off x="0" y="1045465"/>
            <a:ext cx="9144000" cy="5838940"/>
            <a:chOff x="0" y="0"/>
            <a:chExt cx="9144000" cy="5838940"/>
          </a:xfrm>
        </p:grpSpPr>
        <p:pic>
          <p:nvPicPr>
            <p:cNvPr id="9" name="Picture 8">
              <a:extLst>
                <a:ext uri="{FF2B5EF4-FFF2-40B4-BE49-F238E27FC236}">
                  <a16:creationId xmlns:a16="http://schemas.microsoft.com/office/drawing/2014/main" id="{8953FCD6-E441-41BC-B7F1-E324A698B9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668" r="27148" b="22489"/>
            <a:stretch/>
          </p:blipFill>
          <p:spPr>
            <a:xfrm>
              <a:off x="0" y="0"/>
              <a:ext cx="4910328" cy="5838940"/>
            </a:xfrm>
            <a:prstGeom prst="rect">
              <a:avLst/>
            </a:prstGeom>
          </p:spPr>
        </p:pic>
        <p:pic>
          <p:nvPicPr>
            <p:cNvPr id="10" name="Picture 9">
              <a:extLst>
                <a:ext uri="{FF2B5EF4-FFF2-40B4-BE49-F238E27FC236}">
                  <a16:creationId xmlns:a16="http://schemas.microsoft.com/office/drawing/2014/main" id="{41011AE4-5D20-4A88-8557-392AD345E21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9873"/>
            <a:stretch/>
          </p:blipFill>
          <p:spPr>
            <a:xfrm>
              <a:off x="4568825" y="0"/>
              <a:ext cx="4575175" cy="5838940"/>
            </a:xfrm>
            <a:prstGeom prst="rect">
              <a:avLst/>
            </a:prstGeom>
          </p:spPr>
        </p:pic>
      </p:grpSp>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Save our past, protect our future</a:t>
            </a:r>
          </a:p>
        </p:txBody>
      </p:sp>
    </p:spTree>
    <p:extLst>
      <p:ext uri="{BB962C8B-B14F-4D97-AF65-F5344CB8AC3E}">
        <p14:creationId xmlns:p14="http://schemas.microsoft.com/office/powerpoint/2010/main" val="201075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8124B80-4937-40FA-A6E5-AF8FB786224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182"/>
          <a:stretch/>
        </p:blipFill>
        <p:spPr>
          <a:xfrm>
            <a:off x="0" y="1043353"/>
            <a:ext cx="9143998" cy="5814647"/>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Populations are growing</a:t>
            </a:r>
          </a:p>
        </p:txBody>
      </p:sp>
      <p:sp>
        <p:nvSpPr>
          <p:cNvPr id="12" name="Rectangle 11">
            <a:extLst>
              <a:ext uri="{FF2B5EF4-FFF2-40B4-BE49-F238E27FC236}">
                <a16:creationId xmlns:a16="http://schemas.microsoft.com/office/drawing/2014/main" id="{32AC106A-8403-43E1-B545-BF00194F2926}"/>
              </a:ext>
            </a:extLst>
          </p:cNvPr>
          <p:cNvSpPr/>
          <p:nvPr/>
        </p:nvSpPr>
        <p:spPr>
          <a:xfrm>
            <a:off x="273662" y="1259573"/>
            <a:ext cx="4591049" cy="860999"/>
          </a:xfrm>
          <a:prstGeom prst="rect">
            <a:avLst/>
          </a:prstGeom>
          <a:solidFill>
            <a:srgbClr val="007A9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914400"/>
            <a:r>
              <a:rPr lang="en-GB" sz="2400" dirty="0">
                <a:solidFill>
                  <a:prstClr val="white"/>
                </a:solidFill>
                <a:latin typeface="Arial"/>
              </a:rPr>
              <a:t>Civil Engineers are building a better world for us all.</a:t>
            </a:r>
          </a:p>
        </p:txBody>
      </p:sp>
    </p:spTree>
    <p:extLst>
      <p:ext uri="{BB962C8B-B14F-4D97-AF65-F5344CB8AC3E}">
        <p14:creationId xmlns:p14="http://schemas.microsoft.com/office/powerpoint/2010/main" val="1078083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A07D68-72B9-4964-B9F7-6804F458844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016"/>
          <a:stretch/>
        </p:blipFill>
        <p:spPr>
          <a:xfrm>
            <a:off x="0" y="1045465"/>
            <a:ext cx="9144000" cy="5814647"/>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More people are living in cities</a:t>
            </a:r>
          </a:p>
        </p:txBody>
      </p:sp>
      <p:sp>
        <p:nvSpPr>
          <p:cNvPr id="12" name="Rectangle 11">
            <a:extLst>
              <a:ext uri="{FF2B5EF4-FFF2-40B4-BE49-F238E27FC236}">
                <a16:creationId xmlns:a16="http://schemas.microsoft.com/office/drawing/2014/main" id="{32AC106A-8403-43E1-B545-BF00194F2926}"/>
              </a:ext>
            </a:extLst>
          </p:cNvPr>
          <p:cNvSpPr/>
          <p:nvPr/>
        </p:nvSpPr>
        <p:spPr>
          <a:xfrm>
            <a:off x="273662" y="1259573"/>
            <a:ext cx="4591049" cy="860999"/>
          </a:xfrm>
          <a:prstGeom prst="rect">
            <a:avLst/>
          </a:prstGeom>
          <a:solidFill>
            <a:srgbClr val="007A9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rPr>
              <a:t>More than 6 billion living in cities by 2050, from 4.2 billion in 2018</a:t>
            </a:r>
          </a:p>
        </p:txBody>
      </p:sp>
    </p:spTree>
    <p:extLst>
      <p:ext uri="{BB962C8B-B14F-4D97-AF65-F5344CB8AC3E}">
        <p14:creationId xmlns:p14="http://schemas.microsoft.com/office/powerpoint/2010/main" val="1607607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C93C4AD-4B5B-480A-81B2-DB3D3B87FF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130"/>
          <a:stretch/>
        </p:blipFill>
        <p:spPr>
          <a:xfrm>
            <a:off x="1584" y="1045465"/>
            <a:ext cx="9142416" cy="5814648"/>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Natural disasters</a:t>
            </a:r>
          </a:p>
        </p:txBody>
      </p:sp>
      <p:sp>
        <p:nvSpPr>
          <p:cNvPr id="12" name="Rectangle 11">
            <a:extLst>
              <a:ext uri="{FF2B5EF4-FFF2-40B4-BE49-F238E27FC236}">
                <a16:creationId xmlns:a16="http://schemas.microsoft.com/office/drawing/2014/main" id="{32AC106A-8403-43E1-B545-BF00194F2926}"/>
              </a:ext>
            </a:extLst>
          </p:cNvPr>
          <p:cNvSpPr/>
          <p:nvPr/>
        </p:nvSpPr>
        <p:spPr>
          <a:xfrm>
            <a:off x="273662" y="1261686"/>
            <a:ext cx="5090426" cy="1305331"/>
          </a:xfrm>
          <a:prstGeom prst="rect">
            <a:avLst/>
          </a:prstGeom>
          <a:solidFill>
            <a:srgbClr val="007A9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rPr>
              <a:t>Earthquakes, landslips and floods mean we need civil engineers for major international reconstruction projects.</a:t>
            </a:r>
          </a:p>
        </p:txBody>
      </p:sp>
    </p:spTree>
    <p:extLst>
      <p:ext uri="{BB962C8B-B14F-4D97-AF65-F5344CB8AC3E}">
        <p14:creationId xmlns:p14="http://schemas.microsoft.com/office/powerpoint/2010/main" val="1527386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3B255AF-D913-4261-8477-49C8C7E93F9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553"/>
          <a:stretch/>
        </p:blipFill>
        <p:spPr>
          <a:xfrm>
            <a:off x="0" y="1045465"/>
            <a:ext cx="9144000" cy="5818475"/>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Who are Civil Engineers?</a:t>
            </a:r>
          </a:p>
        </p:txBody>
      </p:sp>
    </p:spTree>
    <p:extLst>
      <p:ext uri="{BB962C8B-B14F-4D97-AF65-F5344CB8AC3E}">
        <p14:creationId xmlns:p14="http://schemas.microsoft.com/office/powerpoint/2010/main" val="3773919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They work on site and in design offices</a:t>
            </a:r>
          </a:p>
        </p:txBody>
      </p:sp>
      <p:grpSp>
        <p:nvGrpSpPr>
          <p:cNvPr id="5" name="Group 4">
            <a:extLst>
              <a:ext uri="{FF2B5EF4-FFF2-40B4-BE49-F238E27FC236}">
                <a16:creationId xmlns:a16="http://schemas.microsoft.com/office/drawing/2014/main" id="{8DAB8EC7-4B29-4414-9DDD-2C44BF8604BF}"/>
              </a:ext>
            </a:extLst>
          </p:cNvPr>
          <p:cNvGrpSpPr/>
          <p:nvPr/>
        </p:nvGrpSpPr>
        <p:grpSpPr>
          <a:xfrm>
            <a:off x="0" y="1045465"/>
            <a:ext cx="8860386" cy="5826369"/>
            <a:chOff x="0" y="0"/>
            <a:chExt cx="8860386" cy="5826369"/>
          </a:xfrm>
        </p:grpSpPr>
        <p:pic>
          <p:nvPicPr>
            <p:cNvPr id="8" name="Picture 7">
              <a:extLst>
                <a:ext uri="{FF2B5EF4-FFF2-40B4-BE49-F238E27FC236}">
                  <a16:creationId xmlns:a16="http://schemas.microsoft.com/office/drawing/2014/main" id="{C5211013-186A-447C-B914-271A5F25B80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001"/>
            <a:stretch/>
          </p:blipFill>
          <p:spPr>
            <a:xfrm>
              <a:off x="0" y="0"/>
              <a:ext cx="4568825" cy="5826369"/>
            </a:xfrm>
            <a:prstGeom prst="rect">
              <a:avLst/>
            </a:prstGeom>
          </p:spPr>
        </p:pic>
        <p:sp>
          <p:nvSpPr>
            <p:cNvPr id="9" name="TextBox 8">
              <a:extLst>
                <a:ext uri="{FF2B5EF4-FFF2-40B4-BE49-F238E27FC236}">
                  <a16:creationId xmlns:a16="http://schemas.microsoft.com/office/drawing/2014/main" id="{DFE707CF-A98C-4A8A-9171-0609ABD936D0}"/>
                </a:ext>
              </a:extLst>
            </p:cNvPr>
            <p:cNvSpPr txBox="1"/>
            <p:nvPr/>
          </p:nvSpPr>
          <p:spPr>
            <a:xfrm>
              <a:off x="246007" y="5387786"/>
              <a:ext cx="4076809" cy="230832"/>
            </a:xfrm>
            <a:prstGeom prst="rect">
              <a:avLst/>
            </a:prstGeom>
            <a:noFill/>
          </p:spPr>
          <p:txBody>
            <a:bodyPr wrap="square" lIns="0" rtlCol="0">
              <a:spAutoFit/>
            </a:bodyPr>
            <a:lstStyle/>
            <a:p>
              <a:pPr lvl="0"/>
              <a:r>
                <a:rPr lang="en-GB" sz="900" dirty="0">
                  <a:solidFill>
                    <a:schemeClr val="bg1"/>
                  </a:solidFill>
                  <a:latin typeface="Arial" pitchFamily="34" charset="0"/>
                  <a:cs typeface="Arial" pitchFamily="34" charset="0"/>
                </a:rPr>
                <a:t>Andrew </a:t>
              </a:r>
              <a:r>
                <a:rPr lang="en-GB" sz="900" dirty="0" err="1">
                  <a:solidFill>
                    <a:schemeClr val="bg1"/>
                  </a:solidFill>
                  <a:latin typeface="Arial" pitchFamily="34" charset="0"/>
                  <a:cs typeface="Arial" pitchFamily="34" charset="0"/>
                </a:rPr>
                <a:t>O’Mahony</a:t>
              </a:r>
              <a:r>
                <a:rPr lang="en-GB" sz="900" dirty="0">
                  <a:solidFill>
                    <a:schemeClr val="bg1"/>
                  </a:solidFill>
                  <a:latin typeface="Arial" pitchFamily="34" charset="0"/>
                  <a:cs typeface="Arial" pitchFamily="34" charset="0"/>
                </a:rPr>
                <a:t>, B&amp;S Inspector, London Underground</a:t>
              </a:r>
              <a:endParaRPr lang="en-GB" sz="900" kern="1200" dirty="0">
                <a:solidFill>
                  <a:schemeClr val="bg1"/>
                </a:solidFill>
                <a:effectLst/>
                <a:latin typeface="Arial" pitchFamily="34" charset="0"/>
                <a:cs typeface="Arial" pitchFamily="34" charset="0"/>
              </a:endParaRPr>
            </a:p>
          </p:txBody>
        </p:sp>
        <p:sp>
          <p:nvSpPr>
            <p:cNvPr id="10" name="TextBox 9">
              <a:extLst>
                <a:ext uri="{FF2B5EF4-FFF2-40B4-BE49-F238E27FC236}">
                  <a16:creationId xmlns:a16="http://schemas.microsoft.com/office/drawing/2014/main" id="{69BCC9B0-6261-4413-9749-C075BE8042C7}"/>
                </a:ext>
              </a:extLst>
            </p:cNvPr>
            <p:cNvSpPr txBox="1"/>
            <p:nvPr/>
          </p:nvSpPr>
          <p:spPr>
            <a:xfrm>
              <a:off x="4783577" y="5387786"/>
              <a:ext cx="4076809" cy="230832"/>
            </a:xfrm>
            <a:prstGeom prst="rect">
              <a:avLst/>
            </a:prstGeom>
            <a:noFill/>
          </p:spPr>
          <p:txBody>
            <a:bodyPr wrap="square" lIns="0" rtlCol="0">
              <a:spAutoFit/>
            </a:bodyPr>
            <a:lstStyle/>
            <a:p>
              <a:pPr lvl="0"/>
              <a:r>
                <a:rPr lang="en-GB" sz="900" dirty="0">
                  <a:solidFill>
                    <a:schemeClr val="bg1"/>
                  </a:solidFill>
                  <a:latin typeface="Arial" pitchFamily="34" charset="0"/>
                  <a:cs typeface="Arial" pitchFamily="34" charset="0"/>
                </a:rPr>
                <a:t>Engineer  at Bond Street Station, Crossrail</a:t>
              </a:r>
              <a:endParaRPr lang="en-GB" sz="900" kern="1200" dirty="0">
                <a:solidFill>
                  <a:schemeClr val="bg1"/>
                </a:solidFill>
                <a:effectLst/>
                <a:latin typeface="Arial" pitchFamily="34" charset="0"/>
                <a:cs typeface="Arial" pitchFamily="34" charset="0"/>
              </a:endParaRPr>
            </a:p>
          </p:txBody>
        </p:sp>
      </p:grpSp>
      <p:pic>
        <p:nvPicPr>
          <p:cNvPr id="11" name="Picture 10">
            <a:extLst>
              <a:ext uri="{FF2B5EF4-FFF2-40B4-BE49-F238E27FC236}">
                <a16:creationId xmlns:a16="http://schemas.microsoft.com/office/drawing/2014/main" id="{CFF8AC0E-F07D-4AFE-8748-AFAC032E7E9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810" t="5244" r="19423" b="5244"/>
          <a:stretch/>
        </p:blipFill>
        <p:spPr>
          <a:xfrm>
            <a:off x="4568825" y="1040027"/>
            <a:ext cx="4575175" cy="5826370"/>
          </a:xfrm>
          <a:prstGeom prst="rect">
            <a:avLst/>
          </a:prstGeom>
        </p:spPr>
      </p:pic>
      <p:sp>
        <p:nvSpPr>
          <p:cNvPr id="12" name="TextBox 11">
            <a:extLst>
              <a:ext uri="{FF2B5EF4-FFF2-40B4-BE49-F238E27FC236}">
                <a16:creationId xmlns:a16="http://schemas.microsoft.com/office/drawing/2014/main" id="{86C4C6C4-73BC-45FF-AA35-420CC8791933}"/>
              </a:ext>
            </a:extLst>
          </p:cNvPr>
          <p:cNvSpPr txBox="1"/>
          <p:nvPr/>
        </p:nvSpPr>
        <p:spPr>
          <a:xfrm>
            <a:off x="4821184" y="6427814"/>
            <a:ext cx="4076809" cy="230832"/>
          </a:xfrm>
          <a:prstGeom prst="rect">
            <a:avLst/>
          </a:prstGeom>
          <a:noFill/>
        </p:spPr>
        <p:txBody>
          <a:bodyPr wrap="square" lIns="0" rtlCol="0">
            <a:spAutoFit/>
          </a:bodyPr>
          <a:lstStyle/>
          <a:p>
            <a:pPr lvl="0"/>
            <a:r>
              <a:rPr lang="en-GB" sz="900" dirty="0">
                <a:solidFill>
                  <a:schemeClr val="bg1"/>
                </a:solidFill>
                <a:latin typeface="Arial" pitchFamily="34" charset="0"/>
                <a:cs typeface="Arial" pitchFamily="34" charset="0"/>
              </a:rPr>
              <a:t>Engineer  at Bond Street Station, Crossrail</a:t>
            </a:r>
            <a:endParaRPr lang="en-GB" sz="900" kern="1200" dirty="0">
              <a:solidFill>
                <a:schemeClr val="bg1"/>
              </a:solidFill>
              <a:effectLst/>
              <a:latin typeface="Arial" pitchFamily="34" charset="0"/>
              <a:cs typeface="Arial" pitchFamily="34" charset="0"/>
            </a:endParaRPr>
          </a:p>
        </p:txBody>
      </p:sp>
    </p:spTree>
    <p:extLst>
      <p:ext uri="{BB962C8B-B14F-4D97-AF65-F5344CB8AC3E}">
        <p14:creationId xmlns:p14="http://schemas.microsoft.com/office/powerpoint/2010/main" val="4015336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UK Civil Engineers are in demand</a:t>
            </a:r>
          </a:p>
        </p:txBody>
      </p:sp>
      <p:pic>
        <p:nvPicPr>
          <p:cNvPr id="5" name="Picture 4">
            <a:extLst>
              <a:ext uri="{FF2B5EF4-FFF2-40B4-BE49-F238E27FC236}">
                <a16:creationId xmlns:a16="http://schemas.microsoft.com/office/drawing/2014/main" id="{0056926D-6C02-4C90-A976-0E3335688FD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9820"/>
          <a:stretch/>
        </p:blipFill>
        <p:spPr>
          <a:xfrm>
            <a:off x="0" y="1045864"/>
            <a:ext cx="9158062" cy="5838093"/>
          </a:xfrm>
          <a:prstGeom prst="rect">
            <a:avLst/>
          </a:prstGeom>
        </p:spPr>
      </p:pic>
      <p:sp>
        <p:nvSpPr>
          <p:cNvPr id="8" name="Rectangle 7">
            <a:extLst>
              <a:ext uri="{FF2B5EF4-FFF2-40B4-BE49-F238E27FC236}">
                <a16:creationId xmlns:a16="http://schemas.microsoft.com/office/drawing/2014/main" id="{4F08BFDB-049D-4B50-B171-402F157B938F}"/>
              </a:ext>
            </a:extLst>
          </p:cNvPr>
          <p:cNvSpPr/>
          <p:nvPr/>
        </p:nvSpPr>
        <p:spPr>
          <a:xfrm>
            <a:off x="273662" y="1259573"/>
            <a:ext cx="5090426" cy="1233323"/>
          </a:xfrm>
          <a:prstGeom prst="rect">
            <a:avLst/>
          </a:prstGeom>
          <a:solidFill>
            <a:srgbClr val="007A9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a:solidFill>
                <a:schemeClr val="bg1"/>
              </a:solidFill>
            </a:endParaRPr>
          </a:p>
        </p:txBody>
      </p:sp>
      <p:sp>
        <p:nvSpPr>
          <p:cNvPr id="9" name="Text Placeholder 2">
            <a:extLst>
              <a:ext uri="{FF2B5EF4-FFF2-40B4-BE49-F238E27FC236}">
                <a16:creationId xmlns:a16="http://schemas.microsoft.com/office/drawing/2014/main" id="{7E2A454D-5C4B-4616-9C92-F1AD7BEF4A72}"/>
              </a:ext>
            </a:extLst>
          </p:cNvPr>
          <p:cNvSpPr txBox="1">
            <a:spLocks/>
          </p:cNvSpPr>
          <p:nvPr/>
        </p:nvSpPr>
        <p:spPr>
          <a:xfrm>
            <a:off x="457200" y="1259573"/>
            <a:ext cx="4762872" cy="1161241"/>
          </a:xfrm>
          <a:prstGeom prst="rect">
            <a:avLst/>
          </a:prstGeom>
          <a:noFill/>
        </p:spPr>
        <p:txBody>
          <a:bodyPr wrap="square" lIns="0" rIns="0" spcCol="288000">
            <a:noAutofit/>
          </a:bodyPr>
          <a:lstStyle>
            <a:lvl1pPr marL="0" indent="0" algn="l" defTabSz="914400" rtl="0" eaLnBrk="1" latinLnBrk="0" hangingPunct="1">
              <a:spcBef>
                <a:spcPts val="0"/>
              </a:spcBef>
              <a:buFont typeface="Arial" pitchFamily="34" charset="0"/>
              <a:buNone/>
              <a:defRPr sz="4400" b="1" i="0" kern="1200" spc="0" baseline="0">
                <a:solidFill>
                  <a:schemeClr val="accent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b="0" dirty="0">
                <a:solidFill>
                  <a:schemeClr val="bg1"/>
                </a:solidFill>
              </a:rPr>
              <a:t>At home and abroad, in developed countries</a:t>
            </a:r>
            <a:r>
              <a:rPr lang="en-GB" sz="2400" b="0" spc="-150" dirty="0">
                <a:solidFill>
                  <a:schemeClr val="bg1"/>
                </a:solidFill>
              </a:rPr>
              <a:t> </a:t>
            </a:r>
            <a:r>
              <a:rPr lang="en-GB" sz="2400" b="0" dirty="0">
                <a:solidFill>
                  <a:schemeClr val="bg1"/>
                </a:solidFill>
              </a:rPr>
              <a:t>and in</a:t>
            </a:r>
            <a:r>
              <a:rPr lang="en-GB" sz="2400" b="0" spc="-150" dirty="0">
                <a:solidFill>
                  <a:schemeClr val="bg1"/>
                </a:solidFill>
              </a:rPr>
              <a:t> </a:t>
            </a:r>
            <a:r>
              <a:rPr lang="en-GB" sz="2400" b="0" dirty="0">
                <a:solidFill>
                  <a:schemeClr val="bg1"/>
                </a:solidFill>
              </a:rPr>
              <a:t>fast-growing developing countries.</a:t>
            </a:r>
          </a:p>
        </p:txBody>
      </p:sp>
    </p:spTree>
    <p:extLst>
      <p:ext uri="{BB962C8B-B14F-4D97-AF65-F5344CB8AC3E}">
        <p14:creationId xmlns:p14="http://schemas.microsoft.com/office/powerpoint/2010/main" val="2312647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97A2FF2-B307-4FF6-A226-20D35E9FCB2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6" b="10182"/>
          <a:stretch/>
        </p:blipFill>
        <p:spPr>
          <a:xfrm>
            <a:off x="0" y="1030654"/>
            <a:ext cx="9144000" cy="5827346"/>
          </a:xfrm>
          <a:prstGeom prst="rect">
            <a:avLst/>
          </a:prstGeom>
        </p:spPr>
      </p:pic>
      <p:sp>
        <p:nvSpPr>
          <p:cNvPr id="7" name="TextBox 6">
            <a:extLst>
              <a:ext uri="{FF2B5EF4-FFF2-40B4-BE49-F238E27FC236}">
                <a16:creationId xmlns:a16="http://schemas.microsoft.com/office/drawing/2014/main" id="{1D65B9AD-C341-4D44-841F-2AD35D694BC9}"/>
              </a:ext>
            </a:extLst>
          </p:cNvPr>
          <p:cNvSpPr txBox="1"/>
          <p:nvPr/>
        </p:nvSpPr>
        <p:spPr>
          <a:xfrm>
            <a:off x="5364088" y="6381328"/>
            <a:ext cx="3336428" cy="297517"/>
          </a:xfrm>
          <a:prstGeom prst="rect">
            <a:avLst/>
          </a:prstGeom>
          <a:noFill/>
        </p:spPr>
        <p:txBody>
          <a:bodyPr wrap="square" rIns="0" rtlCol="0">
            <a:spAutoFit/>
          </a:bodyPr>
          <a:lstStyle/>
          <a:p>
            <a:pPr algn="r" rtl="0"/>
            <a:r>
              <a:rPr lang="en-GB" sz="2000" b="1" i="0" u="none" strike="noStrike" kern="1200" baseline="30000" dirty="0">
                <a:solidFill>
                  <a:schemeClr val="bg1"/>
                </a:solidFill>
                <a:latin typeface="Arial"/>
                <a:ea typeface="+mn-ea"/>
                <a:cs typeface="Arial"/>
              </a:rPr>
              <a:t>ice.org.uk/</a:t>
            </a:r>
            <a:r>
              <a:rPr lang="en-GB" sz="2000" b="1" baseline="30000" dirty="0">
                <a:solidFill>
                  <a:schemeClr val="bg1"/>
                </a:solidFill>
                <a:latin typeface="Arial"/>
                <a:cs typeface="Arial"/>
              </a:rPr>
              <a:t>wice</a:t>
            </a:r>
            <a:endParaRPr lang="en-GB" sz="2000" b="1" i="0" u="none" strike="noStrike" kern="1200" baseline="30000" dirty="0">
              <a:solidFill>
                <a:schemeClr val="bg1"/>
              </a:solidFill>
              <a:latin typeface="Arial"/>
              <a:cs typeface="Arial"/>
            </a:endParaRPr>
          </a:p>
        </p:txBody>
      </p:sp>
      <p:sp>
        <p:nvSpPr>
          <p:cNvPr id="2" name="Title 1">
            <a:extLst>
              <a:ext uri="{FF2B5EF4-FFF2-40B4-BE49-F238E27FC236}">
                <a16:creationId xmlns:a16="http://schemas.microsoft.com/office/drawing/2014/main" id="{AD8F74D4-A357-4D29-8A1E-49E8A96077FE}"/>
              </a:ext>
            </a:extLst>
          </p:cNvPr>
          <p:cNvSpPr>
            <a:spLocks noGrp="1"/>
          </p:cNvSpPr>
          <p:nvPr>
            <p:ph type="title"/>
          </p:nvPr>
        </p:nvSpPr>
        <p:spPr/>
        <p:txBody>
          <a:bodyPr/>
          <a:lstStyle/>
          <a:p>
            <a:r>
              <a:rPr lang="en-GB" b="1" dirty="0"/>
              <a:t>Who do Civil Engineers work with?</a:t>
            </a:r>
          </a:p>
        </p:txBody>
      </p:sp>
      <p:sp>
        <p:nvSpPr>
          <p:cNvPr id="8" name="Rectangle 7">
            <a:extLst>
              <a:ext uri="{FF2B5EF4-FFF2-40B4-BE49-F238E27FC236}">
                <a16:creationId xmlns:a16="http://schemas.microsoft.com/office/drawing/2014/main" id="{4F08BFDB-049D-4B50-B171-402F157B938F}"/>
              </a:ext>
            </a:extLst>
          </p:cNvPr>
          <p:cNvSpPr/>
          <p:nvPr/>
        </p:nvSpPr>
        <p:spPr>
          <a:xfrm>
            <a:off x="273662" y="1259573"/>
            <a:ext cx="5378458" cy="1233323"/>
          </a:xfrm>
          <a:prstGeom prst="rect">
            <a:avLst/>
          </a:prstGeom>
          <a:solidFill>
            <a:srgbClr val="007A9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a:solidFill>
                <a:schemeClr val="bg1"/>
              </a:solidFill>
            </a:endParaRPr>
          </a:p>
        </p:txBody>
      </p:sp>
      <p:sp>
        <p:nvSpPr>
          <p:cNvPr id="9" name="Text Placeholder 2">
            <a:extLst>
              <a:ext uri="{FF2B5EF4-FFF2-40B4-BE49-F238E27FC236}">
                <a16:creationId xmlns:a16="http://schemas.microsoft.com/office/drawing/2014/main" id="{7E2A454D-5C4B-4616-9C92-F1AD7BEF4A72}"/>
              </a:ext>
            </a:extLst>
          </p:cNvPr>
          <p:cNvSpPr txBox="1">
            <a:spLocks/>
          </p:cNvSpPr>
          <p:nvPr/>
        </p:nvSpPr>
        <p:spPr>
          <a:xfrm>
            <a:off x="457200" y="1259573"/>
            <a:ext cx="5122912" cy="1161241"/>
          </a:xfrm>
          <a:prstGeom prst="rect">
            <a:avLst/>
          </a:prstGeom>
          <a:noFill/>
        </p:spPr>
        <p:txBody>
          <a:bodyPr wrap="square" lIns="0" rIns="0" spcCol="288000">
            <a:noAutofit/>
          </a:bodyPr>
          <a:lstStyle>
            <a:lvl1pPr marL="0" indent="0" algn="l" defTabSz="914400" rtl="0" eaLnBrk="1" latinLnBrk="0" hangingPunct="1">
              <a:spcBef>
                <a:spcPts val="0"/>
              </a:spcBef>
              <a:buFont typeface="Arial" pitchFamily="34" charset="0"/>
              <a:buNone/>
              <a:defRPr sz="4400" b="1" i="0" kern="1200" spc="0" baseline="0">
                <a:solidFill>
                  <a:schemeClr val="accent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b="0" dirty="0">
                <a:solidFill>
                  <a:schemeClr val="bg1"/>
                </a:solidFill>
              </a:rPr>
              <a:t>Architects, designers, surveyors,  conservationists, planners and lots of different people.</a:t>
            </a:r>
          </a:p>
        </p:txBody>
      </p:sp>
    </p:spTree>
    <p:extLst>
      <p:ext uri="{BB962C8B-B14F-4D97-AF65-F5344CB8AC3E}">
        <p14:creationId xmlns:p14="http://schemas.microsoft.com/office/powerpoint/2010/main" val="3655920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0BBA7-E5A4-4BE7-9E24-9668067B2BBC}"/>
              </a:ext>
            </a:extLst>
          </p:cNvPr>
          <p:cNvSpPr>
            <a:spLocks noGrp="1"/>
          </p:cNvSpPr>
          <p:nvPr>
            <p:ph type="title"/>
          </p:nvPr>
        </p:nvSpPr>
        <p:spPr/>
        <p:txBody>
          <a:bodyPr/>
          <a:lstStyle/>
          <a:p>
            <a:r>
              <a:rPr lang="en-GB" dirty="0"/>
              <a:t>Find out more</a:t>
            </a:r>
          </a:p>
        </p:txBody>
      </p:sp>
      <p:sp>
        <p:nvSpPr>
          <p:cNvPr id="6" name="Content Placeholder 5">
            <a:extLst>
              <a:ext uri="{FF2B5EF4-FFF2-40B4-BE49-F238E27FC236}">
                <a16:creationId xmlns:a16="http://schemas.microsoft.com/office/drawing/2014/main" id="{CB1F4209-4186-4190-BC38-BAFFE06BE73A}"/>
              </a:ext>
            </a:extLst>
          </p:cNvPr>
          <p:cNvSpPr>
            <a:spLocks noGrp="1"/>
          </p:cNvSpPr>
          <p:nvPr>
            <p:ph sz="half" idx="1"/>
          </p:nvPr>
        </p:nvSpPr>
        <p:spPr/>
        <p:txBody>
          <a:bodyPr/>
          <a:lstStyle/>
          <a:p>
            <a:pPr marL="0" indent="0">
              <a:buNone/>
            </a:pPr>
            <a:r>
              <a:rPr lang="en-US" sz="2400" dirty="0">
                <a:solidFill>
                  <a:schemeClr val="bg1"/>
                </a:solidFill>
              </a:rPr>
              <a:t>ice.org.uk/</a:t>
            </a:r>
            <a:r>
              <a:rPr lang="en-US" sz="2400" dirty="0" err="1">
                <a:solidFill>
                  <a:schemeClr val="bg1"/>
                </a:solidFill>
              </a:rPr>
              <a:t>wice</a:t>
            </a:r>
            <a:endParaRPr lang="en-US" sz="2400" dirty="0">
              <a:solidFill>
                <a:schemeClr val="bg1"/>
              </a:solidFill>
            </a:endParaRPr>
          </a:p>
          <a:p>
            <a:pPr marL="0" indent="0">
              <a:buNone/>
            </a:pPr>
            <a:r>
              <a:rPr lang="en-US" sz="2400" dirty="0">
                <a:solidFill>
                  <a:schemeClr val="bg1"/>
                </a:solidFill>
              </a:rPr>
              <a:t>careers@ice.org.uk </a:t>
            </a:r>
          </a:p>
          <a:p>
            <a:pPr marL="0" indent="0">
              <a:buNone/>
            </a:pPr>
            <a:endParaRPr lang="en-US" dirty="0">
              <a:solidFill>
                <a:schemeClr val="bg1"/>
              </a:solidFill>
            </a:endParaRPr>
          </a:p>
        </p:txBody>
      </p:sp>
      <p:sp>
        <p:nvSpPr>
          <p:cNvPr id="7" name="TextBox 6">
            <a:extLst>
              <a:ext uri="{FF2B5EF4-FFF2-40B4-BE49-F238E27FC236}">
                <a16:creationId xmlns:a16="http://schemas.microsoft.com/office/drawing/2014/main" id="{E86E57F2-17FA-4CBF-A2C8-3FAF93BA2C47}"/>
              </a:ext>
            </a:extLst>
          </p:cNvPr>
          <p:cNvSpPr txBox="1"/>
          <p:nvPr/>
        </p:nvSpPr>
        <p:spPr>
          <a:xfrm>
            <a:off x="3553199" y="4077072"/>
            <a:ext cx="2455912" cy="954107"/>
          </a:xfrm>
          <a:prstGeom prst="rect">
            <a:avLst/>
          </a:prstGeom>
          <a:noFill/>
        </p:spPr>
        <p:txBody>
          <a:bodyPr wrap="square" rtlCol="0">
            <a:spAutoFit/>
          </a:bodyPr>
          <a:lstStyle/>
          <a:p>
            <a:pPr algn="ctr"/>
            <a:r>
              <a:rPr lang="en-US" sz="2800" b="1" dirty="0">
                <a:solidFill>
                  <a:schemeClr val="bg1"/>
                </a:solidFill>
                <a:latin typeface="Arial" panose="020B0604020202020204" pitchFamily="34" charset="0"/>
                <a:cs typeface="Arial" panose="020B0604020202020204" pitchFamily="34" charset="0"/>
              </a:rPr>
              <a:t>Any questions?</a:t>
            </a:r>
            <a:endParaRPr lang="en-GB"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987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ice_ppt_master_4_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ce_ppt_master_4_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19" ma:contentTypeDescription="Create a new document." ma:contentTypeScope="" ma:versionID="1198002259a851f546cc43cd7c4976d2">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3298f2fc010cb70cf249acd039de91c8"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review xmlns="099d77df-be1c-45c6-9ca4-dc4a43aa3a8d">
      <Url xsi:nil="true"/>
      <Description xsi:nil="true"/>
    </Preview>
    <File_x0020_Description xmlns="099d77df-be1c-45c6-9ca4-dc4a43aa3a8d">Please enter any brief notes about file here</File_x0020_Description>
    <lcf76f155ced4ddcb4097134ff3c332f xmlns="099d77df-be1c-45c6-9ca4-dc4a43aa3a8d">
      <Terms xmlns="http://schemas.microsoft.com/office/infopath/2007/PartnerControls"/>
    </lcf76f155ced4ddcb4097134ff3c332f>
    <Notes0 xmlns="099d77df-be1c-45c6-9ca4-dc4a43aa3a8d" xsi:nil="true"/>
  </documentManagement>
</p:properties>
</file>

<file path=customXml/itemProps1.xml><?xml version="1.0" encoding="utf-8"?>
<ds:datastoreItem xmlns:ds="http://schemas.openxmlformats.org/officeDocument/2006/customXml" ds:itemID="{06AD288A-C4F6-4746-A52B-B02BE512A1F5}"/>
</file>

<file path=customXml/itemProps2.xml><?xml version="1.0" encoding="utf-8"?>
<ds:datastoreItem xmlns:ds="http://schemas.openxmlformats.org/officeDocument/2006/customXml" ds:itemID="{A043D3C6-E26D-43A6-8990-4E455BB06B5E}"/>
</file>

<file path=customXml/itemProps3.xml><?xml version="1.0" encoding="utf-8"?>
<ds:datastoreItem xmlns:ds="http://schemas.openxmlformats.org/officeDocument/2006/customXml" ds:itemID="{203F78FD-9370-44A6-8793-3DB2596FDC54}"/>
</file>

<file path=docProps/app.xml><?xml version="1.0" encoding="utf-8"?>
<Properties xmlns="http://schemas.openxmlformats.org/officeDocument/2006/extended-properties" xmlns:vt="http://schemas.openxmlformats.org/officeDocument/2006/docPropsVTypes">
  <Template>ice_ppt_master_4_3</Template>
  <TotalTime>601</TotalTime>
  <Words>1635</Words>
  <Application>Microsoft Office PowerPoint</Application>
  <PresentationFormat>On-screen Show (4:3)</PresentationFormat>
  <Paragraphs>124</Paragraphs>
  <Slides>16</Slides>
  <Notes>14</Notes>
  <HiddenSlides>1</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16</vt:i4>
      </vt:variant>
    </vt:vector>
  </HeadingPairs>
  <TitlesOfParts>
    <vt:vector size="20" baseType="lpstr">
      <vt:lpstr>Arial</vt:lpstr>
      <vt:lpstr>Calibri</vt:lpstr>
      <vt:lpstr>ice_ppt_master_4_3</vt:lpstr>
      <vt:lpstr>1_ice_ppt_master_4_3</vt:lpstr>
      <vt:lpstr>PowerPoint Presentation</vt:lpstr>
      <vt:lpstr>What is Civil Engineering?</vt:lpstr>
      <vt:lpstr>What do Civil Engineers do?</vt:lpstr>
      <vt:lpstr>Support life</vt:lpstr>
      <vt:lpstr>Shelter people and keep us safe</vt:lpstr>
      <vt:lpstr>Help us get from A to B</vt:lpstr>
      <vt:lpstr>Help us make the best of our resources</vt:lpstr>
      <vt:lpstr>Save our past, protect our future</vt:lpstr>
      <vt:lpstr>Populations are growing</vt:lpstr>
      <vt:lpstr>More people are living in cities</vt:lpstr>
      <vt:lpstr>Natural disasters</vt:lpstr>
      <vt:lpstr>Who are Civil Engineers?</vt:lpstr>
      <vt:lpstr>They work on site and in design offices</vt:lpstr>
      <vt:lpstr>UK Civil Engineers are in demand</vt:lpstr>
      <vt:lpstr>Who do Civil Engineers work with?</vt:lpstr>
      <vt:lpstr>Find out more</vt:lpstr>
    </vt:vector>
  </TitlesOfParts>
  <Company>McGregor Creative /Design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deck title</dc:title>
  <dc:creator>Mustafa Mrimou</dc:creator>
  <cp:lastModifiedBy>Kathryn Denham-Maccioni</cp:lastModifiedBy>
  <cp:revision>59</cp:revision>
  <dcterms:created xsi:type="dcterms:W3CDTF">2019-01-22T12:13:37Z</dcterms:created>
  <dcterms:modified xsi:type="dcterms:W3CDTF">2019-02-27T11:31:20Z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0x0101000F13598B1E227042A6FD36874825EB79</vt:lpwstr>
  </property>
</Properties>
</file>